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embeddings/oleObject2.bin" ContentType="application/vnd.openxmlformats-officedocument.oleObject"/>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24"/>
  </p:notesMasterIdLst>
  <p:handoutMasterIdLst>
    <p:handoutMasterId r:id="rId25"/>
  </p:handoutMasterIdLst>
  <p:sldIdLst>
    <p:sldId id="257" r:id="rId2"/>
    <p:sldId id="276" r:id="rId3"/>
    <p:sldId id="277" r:id="rId4"/>
    <p:sldId id="278" r:id="rId5"/>
    <p:sldId id="258" r:id="rId6"/>
    <p:sldId id="275" r:id="rId7"/>
    <p:sldId id="259" r:id="rId8"/>
    <p:sldId id="262" r:id="rId9"/>
    <p:sldId id="263" r:id="rId10"/>
    <p:sldId id="264" r:id="rId11"/>
    <p:sldId id="265" r:id="rId12"/>
    <p:sldId id="266" r:id="rId13"/>
    <p:sldId id="267" r:id="rId14"/>
    <p:sldId id="268" r:id="rId15"/>
    <p:sldId id="260" r:id="rId16"/>
    <p:sldId id="269" r:id="rId17"/>
    <p:sldId id="273" r:id="rId18"/>
    <p:sldId id="274" r:id="rId19"/>
    <p:sldId id="261" r:id="rId20"/>
    <p:sldId id="271" r:id="rId21"/>
    <p:sldId id="272" r:id="rId22"/>
    <p:sldId id="279" r:id="rId23"/>
  </p:sldIdLst>
  <p:sldSz cx="9144000" cy="6858000" type="screen4x3"/>
  <p:notesSz cx="6858000" cy="9144000"/>
  <p:defaultTextStyle>
    <a:defPPr>
      <a:defRPr lang="fr-FR"/>
    </a:defPPr>
    <a:lvl1pPr algn="l" rtl="0" fontAlgn="base">
      <a:spcBef>
        <a:spcPct val="0"/>
      </a:spcBef>
      <a:spcAft>
        <a:spcPct val="0"/>
      </a:spcAft>
      <a:defRPr sz="2400"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FFB900"/>
    <a:srgbClr val="183B97"/>
    <a:srgbClr val="FFCC00"/>
    <a:srgbClr val="0000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54" autoAdjust="0"/>
    <p:restoredTop sz="90929"/>
  </p:normalViewPr>
  <p:slideViewPr>
    <p:cSldViewPr>
      <p:cViewPr varScale="1">
        <p:scale>
          <a:sx n="142" d="100"/>
          <a:sy n="142" d="100"/>
        </p:scale>
        <p:origin x="-2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2457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2457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2457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BAB851D6-3A9F-224F-A3A6-F2D86228C646}" type="slidenum">
              <a:rPr lang="fr-FR"/>
              <a:pPr/>
              <a:t>‹#›</a:t>
            </a:fld>
            <a:endParaRPr lang="fr-FR"/>
          </a:p>
        </p:txBody>
      </p:sp>
    </p:spTree>
    <p:extLst>
      <p:ext uri="{BB962C8B-B14F-4D97-AF65-F5344CB8AC3E}">
        <p14:creationId xmlns:p14="http://schemas.microsoft.com/office/powerpoint/2010/main" val="2549716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fr-FR"/>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fr-FR"/>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fr-FR"/>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E7E91326-C512-CD44-AC46-04A97221BC59}" type="slidenum">
              <a:rPr lang="fr-FR"/>
              <a:pPr/>
              <a:t>‹#›</a:t>
            </a:fld>
            <a:endParaRPr lang="fr-FR"/>
          </a:p>
        </p:txBody>
      </p:sp>
    </p:spTree>
    <p:extLst>
      <p:ext uri="{BB962C8B-B14F-4D97-AF65-F5344CB8AC3E}">
        <p14:creationId xmlns:p14="http://schemas.microsoft.com/office/powerpoint/2010/main" val="16255208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ＭＳ Ｐゴシック" charset="0"/>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0"/>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0"/>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0"/>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D17CDE-A325-774E-AF84-1156FE2398D9}" type="slidenum">
              <a:rPr lang="fr-FR"/>
              <a:pPr/>
              <a:t>1</a:t>
            </a:fld>
            <a:endParaRPr lang="fr-FR"/>
          </a:p>
        </p:txBody>
      </p:sp>
      <p:sp>
        <p:nvSpPr>
          <p:cNvPr id="193538" name="Rectangle 2050"/>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3539" name="Rectangle 2051"/>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79A479-6D67-4744-A129-841B9ED89A2A}" type="slidenum">
              <a:rPr lang="fr-FR"/>
              <a:pPr/>
              <a:t>11</a:t>
            </a:fld>
            <a:endParaRPr lang="fr-FR"/>
          </a:p>
        </p:txBody>
      </p:sp>
      <p:sp>
        <p:nvSpPr>
          <p:cNvPr id="20992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0992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9B9CA7-A9E7-1441-832F-83DCE4574CD6}" type="slidenum">
              <a:rPr lang="fr-FR"/>
              <a:pPr/>
              <a:t>12</a:t>
            </a:fld>
            <a:endParaRPr lang="fr-FR"/>
          </a:p>
        </p:txBody>
      </p:sp>
      <p:sp>
        <p:nvSpPr>
          <p:cNvPr id="21197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1197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3FD8CC-F34F-C149-A971-AFC21C85E92D}" type="slidenum">
              <a:rPr lang="fr-FR"/>
              <a:pPr/>
              <a:t>13</a:t>
            </a:fld>
            <a:endParaRPr lang="fr-FR"/>
          </a:p>
        </p:txBody>
      </p:sp>
      <p:sp>
        <p:nvSpPr>
          <p:cNvPr id="21401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140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03C358-E226-7A46-BB0B-476D4340E3B9}" type="slidenum">
              <a:rPr lang="fr-FR"/>
              <a:pPr/>
              <a:t>14</a:t>
            </a:fld>
            <a:endParaRPr lang="fr-FR"/>
          </a:p>
        </p:txBody>
      </p:sp>
      <p:sp>
        <p:nvSpPr>
          <p:cNvPr id="21606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CF41F3-5B69-2C48-87F6-9ACE962F9D2F}" type="slidenum">
              <a:rPr lang="fr-FR"/>
              <a:pPr/>
              <a:t>15</a:t>
            </a:fld>
            <a:endParaRPr lang="fr-FR"/>
          </a:p>
        </p:txBody>
      </p:sp>
      <p:sp>
        <p:nvSpPr>
          <p:cNvPr id="19968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96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CB8C74-6748-6648-9E06-D10D88969779}" type="slidenum">
              <a:rPr lang="fr-FR"/>
              <a:pPr/>
              <a:t>16</a:t>
            </a:fld>
            <a:endParaRPr lang="fr-FR"/>
          </a:p>
        </p:txBody>
      </p:sp>
      <p:sp>
        <p:nvSpPr>
          <p:cNvPr id="2181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181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58A0C5-951E-5E47-BEE3-6EC99C65980E}" type="slidenum">
              <a:rPr lang="fr-FR"/>
              <a:pPr/>
              <a:t>19</a:t>
            </a:fld>
            <a:endParaRPr lang="fr-FR"/>
          </a:p>
        </p:txBody>
      </p:sp>
      <p:sp>
        <p:nvSpPr>
          <p:cNvPr id="20173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017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DF7ED0-631D-144D-858A-E9230F1478FF}" type="slidenum">
              <a:rPr lang="fr-FR"/>
              <a:pPr/>
              <a:t>20</a:t>
            </a:fld>
            <a:endParaRPr lang="fr-FR"/>
          </a:p>
        </p:txBody>
      </p:sp>
      <p:sp>
        <p:nvSpPr>
          <p:cNvPr id="222210"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2221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9BFD79-0476-DB4C-BFB2-E53721680FE6}" type="slidenum">
              <a:rPr lang="fr-FR"/>
              <a:pPr/>
              <a:t>21</a:t>
            </a:fld>
            <a:endParaRPr lang="fr-FR"/>
          </a:p>
        </p:txBody>
      </p:sp>
      <p:sp>
        <p:nvSpPr>
          <p:cNvPr id="22425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242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9BFD79-0476-DB4C-BFB2-E53721680FE6}" type="slidenum">
              <a:rPr lang="fr-FR"/>
              <a:pPr/>
              <a:t>22</a:t>
            </a:fld>
            <a:endParaRPr lang="fr-FR"/>
          </a:p>
        </p:txBody>
      </p:sp>
      <p:sp>
        <p:nvSpPr>
          <p:cNvPr id="22425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242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019A7-00D1-DC42-B533-BB737A8A5216}" type="slidenum">
              <a:rPr lang="fr-FR"/>
              <a:pPr/>
              <a:t>2</a:t>
            </a:fld>
            <a:endParaRPr lang="fr-FR"/>
          </a:p>
        </p:txBody>
      </p:sp>
      <p:sp>
        <p:nvSpPr>
          <p:cNvPr id="19558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55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019A7-00D1-DC42-B533-BB737A8A5216}" type="slidenum">
              <a:rPr lang="fr-FR"/>
              <a:pPr/>
              <a:t>3</a:t>
            </a:fld>
            <a:endParaRPr lang="fr-FR"/>
          </a:p>
        </p:txBody>
      </p:sp>
      <p:sp>
        <p:nvSpPr>
          <p:cNvPr id="19558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55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019A7-00D1-DC42-B533-BB737A8A5216}" type="slidenum">
              <a:rPr lang="fr-FR"/>
              <a:pPr/>
              <a:t>4</a:t>
            </a:fld>
            <a:endParaRPr lang="fr-FR"/>
          </a:p>
        </p:txBody>
      </p:sp>
      <p:sp>
        <p:nvSpPr>
          <p:cNvPr id="19558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55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5019A7-00D1-DC42-B533-BB737A8A5216}" type="slidenum">
              <a:rPr lang="fr-FR"/>
              <a:pPr/>
              <a:t>5</a:t>
            </a:fld>
            <a:endParaRPr lang="fr-FR"/>
          </a:p>
        </p:txBody>
      </p:sp>
      <p:sp>
        <p:nvSpPr>
          <p:cNvPr id="19558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558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E8658-6774-CC4E-AD6B-3AFBF2DFB221}" type="slidenum">
              <a:rPr lang="fr-FR"/>
              <a:pPr/>
              <a:t>7</a:t>
            </a:fld>
            <a:endParaRPr lang="fr-FR"/>
          </a:p>
        </p:txBody>
      </p:sp>
      <p:sp>
        <p:nvSpPr>
          <p:cNvPr id="19763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976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4728D3-9096-3249-A1C6-9833AA35F5DC}" type="slidenum">
              <a:rPr lang="fr-FR"/>
              <a:pPr/>
              <a:t>8</a:t>
            </a:fld>
            <a:endParaRPr lang="fr-FR"/>
          </a:p>
        </p:txBody>
      </p:sp>
      <p:sp>
        <p:nvSpPr>
          <p:cNvPr id="2037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037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31C0C1-4EB1-4542-B4B2-E5DC52FE335A}" type="slidenum">
              <a:rPr lang="fr-FR"/>
              <a:pPr/>
              <a:t>9</a:t>
            </a:fld>
            <a:endParaRPr lang="fr-FR"/>
          </a:p>
        </p:txBody>
      </p:sp>
      <p:sp>
        <p:nvSpPr>
          <p:cNvPr id="20582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058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738BC3-3DB4-C24B-965E-008639FD77E0}" type="slidenum">
              <a:rPr lang="fr-FR"/>
              <a:pPr/>
              <a:t>10</a:t>
            </a:fld>
            <a:endParaRPr lang="fr-FR"/>
          </a:p>
        </p:txBody>
      </p:sp>
      <p:sp>
        <p:nvSpPr>
          <p:cNvPr id="20787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Diapositive de titre">
    <p:spTree>
      <p:nvGrpSpPr>
        <p:cNvPr id="1" name=""/>
        <p:cNvGrpSpPr/>
        <p:nvPr/>
      </p:nvGrpSpPr>
      <p:grpSpPr>
        <a:xfrm>
          <a:off x="0" y="0"/>
          <a:ext cx="0" cy="0"/>
          <a:chOff x="0" y="0"/>
          <a:chExt cx="0" cy="0"/>
        </a:xfrm>
      </p:grpSpPr>
      <p:sp>
        <p:nvSpPr>
          <p:cNvPr id="250882" name="Rectangle 2"/>
          <p:cNvSpPr>
            <a:spLocks noGrp="1" noChangeArrowheads="1"/>
          </p:cNvSpPr>
          <p:nvPr>
            <p:ph type="subTitle" idx="1"/>
          </p:nvPr>
        </p:nvSpPr>
        <p:spPr>
          <a:xfrm>
            <a:off x="1676400" y="4572000"/>
            <a:ext cx="6400800" cy="1679575"/>
          </a:xfrm>
          <a:extLst>
            <a:ext uri="{909E8E84-426E-40dd-AFC4-6F175D3DCCD1}">
              <a14:hiddenFill xmlns:a14="http://schemas.microsoft.com/office/drawing/2010/main">
                <a:solidFill>
                  <a:schemeClr val="accent1"/>
                </a:solidFill>
              </a14:hiddenFill>
            </a:ext>
          </a:extLst>
        </p:spPr>
        <p:txBody>
          <a:bodyPr lIns="91440" tIns="45720" rIns="91440" bIns="45720" anchor="ctr"/>
          <a:lstStyle>
            <a:lvl1pPr marL="0" indent="0">
              <a:buFont typeface="Wingdings" charset="0"/>
              <a:buNone/>
              <a:defRPr/>
            </a:lvl1pPr>
          </a:lstStyle>
          <a:p>
            <a:pPr lvl="0"/>
            <a:r>
              <a:rPr lang="fr-FR" noProof="0" smtClean="0"/>
              <a:t>Cliquez pour modifier le style des sous-titres du masque</a:t>
            </a:r>
          </a:p>
        </p:txBody>
      </p:sp>
      <p:sp>
        <p:nvSpPr>
          <p:cNvPr id="250883" name="Rectangle 3"/>
          <p:cNvSpPr>
            <a:spLocks noGrp="1" noChangeArrowheads="1"/>
          </p:cNvSpPr>
          <p:nvPr>
            <p:ph type="dt" sz="half" idx="2"/>
          </p:nvPr>
        </p:nvSpPr>
        <p:spPr bwMode="auto">
          <a:xfrm>
            <a:off x="685800" y="63246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400">
                <a:latin typeface="Arial" charset="0"/>
              </a:defRPr>
            </a:lvl1pPr>
          </a:lstStyle>
          <a:p>
            <a:endParaRPr lang="fr-FR"/>
          </a:p>
        </p:txBody>
      </p:sp>
      <p:sp>
        <p:nvSpPr>
          <p:cNvPr id="250884" name="Rectangle 4"/>
          <p:cNvSpPr>
            <a:spLocks noGrp="1" noChangeArrowheads="1"/>
          </p:cNvSpPr>
          <p:nvPr>
            <p:ph type="ftr" sz="quarter" idx="3"/>
          </p:nvPr>
        </p:nvSpPr>
        <p:spPr>
          <a:xfrm>
            <a:off x="3124200" y="6324600"/>
            <a:ext cx="2895600" cy="457200"/>
          </a:xfrm>
        </p:spPr>
        <p:txBody>
          <a:bodyPr anchor="b"/>
          <a:lstStyle>
            <a:lvl1pPr>
              <a:defRPr>
                <a:latin typeface="Arial" charset="0"/>
              </a:defRPr>
            </a:lvl1pPr>
          </a:lstStyle>
          <a:p>
            <a:endParaRPr lang="fr-FR"/>
          </a:p>
        </p:txBody>
      </p:sp>
      <p:sp>
        <p:nvSpPr>
          <p:cNvPr id="250885" name="Rectangle 5"/>
          <p:cNvSpPr>
            <a:spLocks noGrp="1" noChangeArrowheads="1"/>
          </p:cNvSpPr>
          <p:nvPr>
            <p:ph type="sldNum" sz="quarter" idx="4"/>
          </p:nvPr>
        </p:nvSpPr>
        <p:spPr>
          <a:xfrm>
            <a:off x="6553200" y="6324600"/>
            <a:ext cx="1905000" cy="457200"/>
          </a:xfrm>
        </p:spPr>
        <p:txBody>
          <a:bodyPr anchor="b"/>
          <a:lstStyle>
            <a:lvl1pPr>
              <a:defRPr>
                <a:latin typeface="Arial" charset="0"/>
              </a:defRPr>
            </a:lvl1pPr>
          </a:lstStyle>
          <a:p>
            <a:fld id="{93EEF702-6B5D-334C-BF16-724C339D001E}" type="slidenum">
              <a:rPr lang="fr-FR"/>
              <a:pPr/>
              <a:t>‹#›</a:t>
            </a:fld>
            <a:endParaRPr lang="fr-FR"/>
          </a:p>
        </p:txBody>
      </p:sp>
      <p:pic>
        <p:nvPicPr>
          <p:cNvPr id="250886" name="Picture 6" descr="m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175000" cy="3086100"/>
          </a:xfrm>
          <a:prstGeom prst="rect">
            <a:avLst/>
          </a:prstGeom>
          <a:noFill/>
          <a:extLst>
            <a:ext uri="{909E8E84-426E-40dd-AFC4-6F175D3DCCD1}">
              <a14:hiddenFill xmlns:a14="http://schemas.microsoft.com/office/drawing/2010/main">
                <a:solidFill>
                  <a:srgbClr val="FFFFFF"/>
                </a:solidFill>
              </a14:hiddenFill>
            </a:ext>
          </a:extLst>
        </p:spPr>
      </p:pic>
      <p:sp>
        <p:nvSpPr>
          <p:cNvPr id="250887" name="Rectangle 7"/>
          <p:cNvSpPr>
            <a:spLocks noGrp="1" noChangeArrowheads="1"/>
          </p:cNvSpPr>
          <p:nvPr>
            <p:ph type="ctrTitle"/>
          </p:nvPr>
        </p:nvSpPr>
        <p:spPr>
          <a:xfrm>
            <a:off x="381000" y="2362200"/>
            <a:ext cx="8534400" cy="2286000"/>
          </a:xfrm>
          <a:noFill/>
          <a:extLst>
            <a:ext uri="{909E8E84-426E-40dd-AFC4-6F175D3DCCD1}">
              <a14:hiddenFill xmlns:a14="http://schemas.microsoft.com/office/drawing/2010/main">
                <a:solidFill>
                  <a:schemeClr val="accent1"/>
                </a:solidFill>
              </a14:hiddenFill>
            </a:ext>
          </a:extLst>
        </p:spPr>
        <p:txBody>
          <a:bodyPr lIns="91440" tIns="45720" rIns="91440" bIns="45720"/>
          <a:lstStyle>
            <a:lvl1pPr algn="ctr">
              <a:defRPr>
                <a:effectLst>
                  <a:outerShdw blurRad="38100" dist="38100" dir="2700000" algn="tl">
                    <a:srgbClr val="DDDDDD"/>
                  </a:outerShdw>
                </a:effectLst>
              </a:defRPr>
            </a:lvl1pPr>
          </a:lstStyle>
          <a:p>
            <a:pPr lvl="0"/>
            <a:r>
              <a:rPr lang="fr-FR" noProof="0" smtClean="0"/>
              <a:t>Cliquez pour modifier le style du titre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endParaRPr lang="fr-FR"/>
          </a:p>
        </p:txBody>
      </p:sp>
      <p:sp>
        <p:nvSpPr>
          <p:cNvPr id="5" name="Espace réservé du numéro de diapositive 4"/>
          <p:cNvSpPr>
            <a:spLocks noGrp="1"/>
          </p:cNvSpPr>
          <p:nvPr>
            <p:ph type="sldNum" sz="quarter" idx="11"/>
          </p:nvPr>
        </p:nvSpPr>
        <p:spPr/>
        <p:txBody>
          <a:bodyPr/>
          <a:lstStyle>
            <a:lvl1pPr>
              <a:defRPr/>
            </a:lvl1pPr>
          </a:lstStyle>
          <a:p>
            <a:fld id="{3074F8C0-9F39-914C-B02E-3377B6558A32}" type="slidenum">
              <a:rPr lang="fr-FR"/>
              <a:pPr/>
              <a:t>‹#›</a:t>
            </a:fld>
            <a:endParaRPr lang="fr-FR"/>
          </a:p>
        </p:txBody>
      </p:sp>
    </p:spTree>
    <p:extLst>
      <p:ext uri="{BB962C8B-B14F-4D97-AF65-F5344CB8AC3E}">
        <p14:creationId xmlns:p14="http://schemas.microsoft.com/office/powerpoint/2010/main" val="3678646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29450" y="107950"/>
            <a:ext cx="2114550" cy="6216650"/>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685800" y="107950"/>
            <a:ext cx="6191250" cy="62166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endParaRPr lang="fr-FR"/>
          </a:p>
        </p:txBody>
      </p:sp>
      <p:sp>
        <p:nvSpPr>
          <p:cNvPr id="5" name="Espace réservé du numéro de diapositive 4"/>
          <p:cNvSpPr>
            <a:spLocks noGrp="1"/>
          </p:cNvSpPr>
          <p:nvPr>
            <p:ph type="sldNum" sz="quarter" idx="11"/>
          </p:nvPr>
        </p:nvSpPr>
        <p:spPr/>
        <p:txBody>
          <a:bodyPr/>
          <a:lstStyle>
            <a:lvl1pPr>
              <a:defRPr/>
            </a:lvl1pPr>
          </a:lstStyle>
          <a:p>
            <a:fld id="{68F2A091-08DF-224E-A195-AA265D566E5F}" type="slidenum">
              <a:rPr lang="fr-FR"/>
              <a:pPr/>
              <a:t>‹#›</a:t>
            </a:fld>
            <a:endParaRPr lang="fr-FR"/>
          </a:p>
        </p:txBody>
      </p:sp>
    </p:spTree>
    <p:extLst>
      <p:ext uri="{BB962C8B-B14F-4D97-AF65-F5344CB8AC3E}">
        <p14:creationId xmlns:p14="http://schemas.microsoft.com/office/powerpoint/2010/main" val="2412243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2667000" y="107950"/>
            <a:ext cx="6477000" cy="1295400"/>
          </a:xfrm>
        </p:spPr>
        <p:txBody>
          <a:bodyPr/>
          <a:lstStyle/>
          <a:p>
            <a:r>
              <a:rPr lang="fr-FR" smtClean="0"/>
              <a:t>Cliquez et modifiez le titre</a:t>
            </a:r>
            <a:endParaRPr lang="fr-FR"/>
          </a:p>
        </p:txBody>
      </p:sp>
      <p:sp>
        <p:nvSpPr>
          <p:cNvPr id="3" name="Espace réservé du tableau 2"/>
          <p:cNvSpPr>
            <a:spLocks noGrp="1"/>
          </p:cNvSpPr>
          <p:nvPr>
            <p:ph type="tbl" idx="1"/>
          </p:nvPr>
        </p:nvSpPr>
        <p:spPr>
          <a:xfrm>
            <a:off x="685800" y="1905000"/>
            <a:ext cx="7924800" cy="4419600"/>
          </a:xfrm>
        </p:spPr>
        <p:txBody>
          <a:bodyPr/>
          <a:lstStyle/>
          <a:p>
            <a:endParaRPr lang="fr-FR"/>
          </a:p>
        </p:txBody>
      </p:sp>
      <p:sp>
        <p:nvSpPr>
          <p:cNvPr id="4" name="Espace réservé du pied de page 3"/>
          <p:cNvSpPr>
            <a:spLocks noGrp="1"/>
          </p:cNvSpPr>
          <p:nvPr>
            <p:ph type="ftr" sz="quarter" idx="10"/>
          </p:nvPr>
        </p:nvSpPr>
        <p:spPr>
          <a:xfrm>
            <a:off x="3124200" y="6248400"/>
            <a:ext cx="2895600" cy="457200"/>
          </a:xfrm>
        </p:spPr>
        <p:txBody>
          <a:bodyPr/>
          <a:lstStyle>
            <a:lvl1pPr>
              <a:defRPr/>
            </a:lvl1pPr>
          </a:lstStyle>
          <a:p>
            <a:endParaRPr lang="fr-FR"/>
          </a:p>
        </p:txBody>
      </p:sp>
      <p:sp>
        <p:nvSpPr>
          <p:cNvPr id="5" name="Espace réservé du numéro de diapositive 4"/>
          <p:cNvSpPr>
            <a:spLocks noGrp="1"/>
          </p:cNvSpPr>
          <p:nvPr>
            <p:ph type="sldNum" sz="quarter" idx="11"/>
          </p:nvPr>
        </p:nvSpPr>
        <p:spPr>
          <a:xfrm>
            <a:off x="6553200" y="6248400"/>
            <a:ext cx="1905000" cy="457200"/>
          </a:xfrm>
        </p:spPr>
        <p:txBody>
          <a:bodyPr/>
          <a:lstStyle>
            <a:lvl1pPr>
              <a:defRPr/>
            </a:lvl1pPr>
          </a:lstStyle>
          <a:p>
            <a:fld id="{8F38D351-C168-424F-A3AC-A9B942C0323E}" type="slidenum">
              <a:rPr lang="fr-FR"/>
              <a:pPr/>
              <a:t>‹#›</a:t>
            </a:fld>
            <a:endParaRPr lang="fr-FR"/>
          </a:p>
        </p:txBody>
      </p:sp>
    </p:spTree>
    <p:extLst>
      <p:ext uri="{BB962C8B-B14F-4D97-AF65-F5344CB8AC3E}">
        <p14:creationId xmlns:p14="http://schemas.microsoft.com/office/powerpoint/2010/main" val="4291200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endParaRPr lang="fr-FR"/>
          </a:p>
        </p:txBody>
      </p:sp>
      <p:sp>
        <p:nvSpPr>
          <p:cNvPr id="5" name="Espace réservé du numéro de diapositive 4"/>
          <p:cNvSpPr>
            <a:spLocks noGrp="1"/>
          </p:cNvSpPr>
          <p:nvPr>
            <p:ph type="sldNum" sz="quarter" idx="11"/>
          </p:nvPr>
        </p:nvSpPr>
        <p:spPr/>
        <p:txBody>
          <a:bodyPr/>
          <a:lstStyle>
            <a:lvl1pPr>
              <a:defRPr/>
            </a:lvl1pPr>
          </a:lstStyle>
          <a:p>
            <a:fld id="{E54567AD-6A7C-5A4E-A587-4119D3686AA7}" type="slidenum">
              <a:rPr lang="fr-FR"/>
              <a:pPr/>
              <a:t>‹#›</a:t>
            </a:fld>
            <a:endParaRPr lang="fr-FR"/>
          </a:p>
        </p:txBody>
      </p:sp>
    </p:spTree>
    <p:extLst>
      <p:ext uri="{BB962C8B-B14F-4D97-AF65-F5344CB8AC3E}">
        <p14:creationId xmlns:p14="http://schemas.microsoft.com/office/powerpoint/2010/main" val="2262147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pied de page 3"/>
          <p:cNvSpPr>
            <a:spLocks noGrp="1"/>
          </p:cNvSpPr>
          <p:nvPr>
            <p:ph type="ftr" sz="quarter" idx="10"/>
          </p:nvPr>
        </p:nvSpPr>
        <p:spPr/>
        <p:txBody>
          <a:bodyPr/>
          <a:lstStyle>
            <a:lvl1pPr>
              <a:defRPr/>
            </a:lvl1pPr>
          </a:lstStyle>
          <a:p>
            <a:endParaRPr lang="fr-FR"/>
          </a:p>
        </p:txBody>
      </p:sp>
      <p:sp>
        <p:nvSpPr>
          <p:cNvPr id="5" name="Espace réservé du numéro de diapositive 4"/>
          <p:cNvSpPr>
            <a:spLocks noGrp="1"/>
          </p:cNvSpPr>
          <p:nvPr>
            <p:ph type="sldNum" sz="quarter" idx="11"/>
          </p:nvPr>
        </p:nvSpPr>
        <p:spPr/>
        <p:txBody>
          <a:bodyPr/>
          <a:lstStyle>
            <a:lvl1pPr>
              <a:defRPr/>
            </a:lvl1pPr>
          </a:lstStyle>
          <a:p>
            <a:fld id="{E4DC4A08-5714-2143-B56D-3170B7E6EFBF}" type="slidenum">
              <a:rPr lang="fr-FR"/>
              <a:pPr/>
              <a:t>‹#›</a:t>
            </a:fld>
            <a:endParaRPr lang="fr-FR"/>
          </a:p>
        </p:txBody>
      </p:sp>
    </p:spTree>
    <p:extLst>
      <p:ext uri="{BB962C8B-B14F-4D97-AF65-F5344CB8AC3E}">
        <p14:creationId xmlns:p14="http://schemas.microsoft.com/office/powerpoint/2010/main" val="189988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685800" y="19050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24400" y="19050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endParaRPr lang="fr-FR"/>
          </a:p>
        </p:txBody>
      </p:sp>
      <p:sp>
        <p:nvSpPr>
          <p:cNvPr id="6" name="Espace réservé du numéro de diapositive 5"/>
          <p:cNvSpPr>
            <a:spLocks noGrp="1"/>
          </p:cNvSpPr>
          <p:nvPr>
            <p:ph type="sldNum" sz="quarter" idx="11"/>
          </p:nvPr>
        </p:nvSpPr>
        <p:spPr/>
        <p:txBody>
          <a:bodyPr/>
          <a:lstStyle>
            <a:lvl1pPr>
              <a:defRPr/>
            </a:lvl1pPr>
          </a:lstStyle>
          <a:p>
            <a:fld id="{EFC26D95-98A9-3341-B145-E9FBEC2400BC}" type="slidenum">
              <a:rPr lang="fr-FR"/>
              <a:pPr/>
              <a:t>‹#›</a:t>
            </a:fld>
            <a:endParaRPr lang="fr-FR"/>
          </a:p>
        </p:txBody>
      </p:sp>
    </p:spTree>
    <p:extLst>
      <p:ext uri="{BB962C8B-B14F-4D97-AF65-F5344CB8AC3E}">
        <p14:creationId xmlns:p14="http://schemas.microsoft.com/office/powerpoint/2010/main" val="73116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6"/>
          <p:cNvSpPr>
            <a:spLocks noGrp="1"/>
          </p:cNvSpPr>
          <p:nvPr>
            <p:ph type="ftr" sz="quarter" idx="10"/>
          </p:nvPr>
        </p:nvSpPr>
        <p:spPr/>
        <p:txBody>
          <a:bodyPr/>
          <a:lstStyle>
            <a:lvl1pPr>
              <a:defRPr/>
            </a:lvl1pPr>
          </a:lstStyle>
          <a:p>
            <a:endParaRPr lang="fr-FR"/>
          </a:p>
        </p:txBody>
      </p:sp>
      <p:sp>
        <p:nvSpPr>
          <p:cNvPr id="8" name="Espace réservé du numéro de diapositive 7"/>
          <p:cNvSpPr>
            <a:spLocks noGrp="1"/>
          </p:cNvSpPr>
          <p:nvPr>
            <p:ph type="sldNum" sz="quarter" idx="11"/>
          </p:nvPr>
        </p:nvSpPr>
        <p:spPr/>
        <p:txBody>
          <a:bodyPr/>
          <a:lstStyle>
            <a:lvl1pPr>
              <a:defRPr/>
            </a:lvl1pPr>
          </a:lstStyle>
          <a:p>
            <a:fld id="{35F78CE3-CABC-4A43-8E8B-B58D3A0EB537}" type="slidenum">
              <a:rPr lang="fr-FR"/>
              <a:pPr/>
              <a:t>‹#›</a:t>
            </a:fld>
            <a:endParaRPr lang="fr-FR"/>
          </a:p>
        </p:txBody>
      </p:sp>
    </p:spTree>
    <p:extLst>
      <p:ext uri="{BB962C8B-B14F-4D97-AF65-F5344CB8AC3E}">
        <p14:creationId xmlns:p14="http://schemas.microsoft.com/office/powerpoint/2010/main" val="35417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pied de page 2"/>
          <p:cNvSpPr>
            <a:spLocks noGrp="1"/>
          </p:cNvSpPr>
          <p:nvPr>
            <p:ph type="ftr" sz="quarter" idx="10"/>
          </p:nvPr>
        </p:nvSpPr>
        <p:spPr/>
        <p:txBody>
          <a:bodyPr/>
          <a:lstStyle>
            <a:lvl1pPr>
              <a:defRPr/>
            </a:lvl1pPr>
          </a:lstStyle>
          <a:p>
            <a:endParaRPr lang="fr-FR"/>
          </a:p>
        </p:txBody>
      </p:sp>
      <p:sp>
        <p:nvSpPr>
          <p:cNvPr id="4" name="Espace réservé du numéro de diapositive 3"/>
          <p:cNvSpPr>
            <a:spLocks noGrp="1"/>
          </p:cNvSpPr>
          <p:nvPr>
            <p:ph type="sldNum" sz="quarter" idx="11"/>
          </p:nvPr>
        </p:nvSpPr>
        <p:spPr/>
        <p:txBody>
          <a:bodyPr/>
          <a:lstStyle>
            <a:lvl1pPr>
              <a:defRPr/>
            </a:lvl1pPr>
          </a:lstStyle>
          <a:p>
            <a:fld id="{8B4A3ECF-CCB8-3141-875F-95A01D22BCCF}" type="slidenum">
              <a:rPr lang="fr-FR"/>
              <a:pPr/>
              <a:t>‹#›</a:t>
            </a:fld>
            <a:endParaRPr lang="fr-FR"/>
          </a:p>
        </p:txBody>
      </p:sp>
    </p:spTree>
    <p:extLst>
      <p:ext uri="{BB962C8B-B14F-4D97-AF65-F5344CB8AC3E}">
        <p14:creationId xmlns:p14="http://schemas.microsoft.com/office/powerpoint/2010/main" val="89314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a:defRPr/>
            </a:lvl1pPr>
          </a:lstStyle>
          <a:p>
            <a:endParaRPr lang="fr-FR"/>
          </a:p>
        </p:txBody>
      </p:sp>
      <p:sp>
        <p:nvSpPr>
          <p:cNvPr id="3" name="Espace réservé du numéro de diapositive 2"/>
          <p:cNvSpPr>
            <a:spLocks noGrp="1"/>
          </p:cNvSpPr>
          <p:nvPr>
            <p:ph type="sldNum" sz="quarter" idx="11"/>
          </p:nvPr>
        </p:nvSpPr>
        <p:spPr/>
        <p:txBody>
          <a:bodyPr/>
          <a:lstStyle>
            <a:lvl1pPr>
              <a:defRPr/>
            </a:lvl1pPr>
          </a:lstStyle>
          <a:p>
            <a:fld id="{D05FB225-C910-9B46-A72A-1D6ECAB29D55}" type="slidenum">
              <a:rPr lang="fr-FR"/>
              <a:pPr/>
              <a:t>‹#›</a:t>
            </a:fld>
            <a:endParaRPr lang="fr-FR"/>
          </a:p>
        </p:txBody>
      </p:sp>
    </p:spTree>
    <p:extLst>
      <p:ext uri="{BB962C8B-B14F-4D97-AF65-F5344CB8AC3E}">
        <p14:creationId xmlns:p14="http://schemas.microsoft.com/office/powerpoint/2010/main" val="289778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endParaRPr lang="fr-FR"/>
          </a:p>
        </p:txBody>
      </p:sp>
      <p:sp>
        <p:nvSpPr>
          <p:cNvPr id="6" name="Espace réservé du numéro de diapositive 5"/>
          <p:cNvSpPr>
            <a:spLocks noGrp="1"/>
          </p:cNvSpPr>
          <p:nvPr>
            <p:ph type="sldNum" sz="quarter" idx="11"/>
          </p:nvPr>
        </p:nvSpPr>
        <p:spPr/>
        <p:txBody>
          <a:bodyPr/>
          <a:lstStyle>
            <a:lvl1pPr>
              <a:defRPr/>
            </a:lvl1pPr>
          </a:lstStyle>
          <a:p>
            <a:fld id="{403BDE01-BA55-BA47-8855-9692C8E5D323}" type="slidenum">
              <a:rPr lang="fr-FR"/>
              <a:pPr/>
              <a:t>‹#›</a:t>
            </a:fld>
            <a:endParaRPr lang="fr-FR"/>
          </a:p>
        </p:txBody>
      </p:sp>
    </p:spTree>
    <p:extLst>
      <p:ext uri="{BB962C8B-B14F-4D97-AF65-F5344CB8AC3E}">
        <p14:creationId xmlns:p14="http://schemas.microsoft.com/office/powerpoint/2010/main" val="356454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endParaRPr lang="fr-FR"/>
          </a:p>
        </p:txBody>
      </p:sp>
      <p:sp>
        <p:nvSpPr>
          <p:cNvPr id="6" name="Espace réservé du numéro de diapositive 5"/>
          <p:cNvSpPr>
            <a:spLocks noGrp="1"/>
          </p:cNvSpPr>
          <p:nvPr>
            <p:ph type="sldNum" sz="quarter" idx="11"/>
          </p:nvPr>
        </p:nvSpPr>
        <p:spPr/>
        <p:txBody>
          <a:bodyPr/>
          <a:lstStyle>
            <a:lvl1pPr>
              <a:defRPr/>
            </a:lvl1pPr>
          </a:lstStyle>
          <a:p>
            <a:fld id="{D7552F91-1084-E542-B3E8-3AD5FD622230}" type="slidenum">
              <a:rPr lang="fr-FR"/>
              <a:pPr/>
              <a:t>‹#›</a:t>
            </a:fld>
            <a:endParaRPr lang="fr-FR"/>
          </a:p>
        </p:txBody>
      </p:sp>
    </p:spTree>
    <p:extLst>
      <p:ext uri="{BB962C8B-B14F-4D97-AF65-F5344CB8AC3E}">
        <p14:creationId xmlns:p14="http://schemas.microsoft.com/office/powerpoint/2010/main" val="31764754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vmlDrawing" Target="../drawings/vmlDrawing1.vml"/><Relationship Id="rId15" Type="http://schemas.openxmlformats.org/officeDocument/2006/relationships/oleObject" Target="../embeddings/oleObject1.bin"/><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chemeClr val="accent1"/>
            </a:gs>
            <a:gs pos="100000">
              <a:srgbClr val="FFFFCC"/>
            </a:gs>
          </a:gsLst>
          <a:lin ang="0" scaled="1"/>
          <a:tileRect/>
        </a:gradFill>
        <a:effectLst/>
      </p:bgPr>
    </p:bg>
    <p:spTree>
      <p:nvGrpSpPr>
        <p:cNvPr id="1" name=""/>
        <p:cNvGrpSpPr/>
        <p:nvPr/>
      </p:nvGrpSpPr>
      <p:grpSpPr>
        <a:xfrm>
          <a:off x="0" y="0"/>
          <a:ext cx="0" cy="0"/>
          <a:chOff x="0" y="0"/>
          <a:chExt cx="0" cy="0"/>
        </a:xfrm>
      </p:grpSpPr>
      <p:sp>
        <p:nvSpPr>
          <p:cNvPr id="249858" name="Rectangle 2"/>
          <p:cNvSpPr>
            <a:spLocks noGrp="1" noChangeArrowheads="1"/>
          </p:cNvSpPr>
          <p:nvPr>
            <p:ph type="body" idx="1"/>
          </p:nvPr>
        </p:nvSpPr>
        <p:spPr bwMode="auto">
          <a:xfrm>
            <a:off x="685800" y="1905000"/>
            <a:ext cx="7924800" cy="4419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49859" name="Rectangle 3"/>
          <p:cNvSpPr>
            <a:spLocks noGrp="1" noChangeArrowheads="1"/>
          </p:cNvSpPr>
          <p:nvPr>
            <p:ph type="title"/>
          </p:nvPr>
        </p:nvSpPr>
        <p:spPr bwMode="auto">
          <a:xfrm>
            <a:off x="2667000" y="107950"/>
            <a:ext cx="6477000" cy="12954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fr-FR"/>
              <a:t>Cliquez pour modifier le style du titre du masque</a:t>
            </a:r>
          </a:p>
        </p:txBody>
      </p:sp>
      <p:sp>
        <p:nvSpPr>
          <p:cNvPr id="249860" name="Rectangle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249861" name="Rectangle 5"/>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fld id="{863131E0-6CAB-5F41-BD4B-668D8A7F6338}" type="slidenum">
              <a:rPr lang="fr-FR"/>
              <a:pPr/>
              <a:t>‹#›</a:t>
            </a:fld>
            <a:endParaRPr lang="fr-FR"/>
          </a:p>
        </p:txBody>
      </p:sp>
      <p:graphicFrame>
        <p:nvGraphicFramePr>
          <p:cNvPr id="249862" name="Object 6"/>
          <p:cNvGraphicFramePr>
            <a:graphicFrameLocks noChangeAspect="1"/>
          </p:cNvGraphicFramePr>
          <p:nvPr/>
        </p:nvGraphicFramePr>
        <p:xfrm>
          <a:off x="228600" y="228600"/>
          <a:ext cx="1924050" cy="981075"/>
        </p:xfrm>
        <a:graphic>
          <a:graphicData uri="http://schemas.openxmlformats.org/presentationml/2006/ole">
            <mc:AlternateContent xmlns:mc="http://schemas.openxmlformats.org/markup-compatibility/2006">
              <mc:Choice xmlns:v="urn:schemas-microsoft-com:vml" Requires="v">
                <p:oleObj spid="_x0000_s249871" name="Photo Editor Photo" r:id="rId15" imgW="4761905" imgH="2429214" progId="MSPhotoEd.3">
                  <p:embed/>
                </p:oleObj>
              </mc:Choice>
              <mc:Fallback>
                <p:oleObj name="Photo Editor Photo" r:id="rId15" imgW="4761905" imgH="2429214" progId="MSPhotoEd.3">
                  <p:embed/>
                  <p:pic>
                    <p:nvPicPr>
                      <p:cNvPr id="0" name="Object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 y="228600"/>
                        <a:ext cx="19240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985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985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498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4985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498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8" grpId="0" build="p" bldLvl="2" autoUpdateAnimBg="0">
        <p:tmplLst>
          <p:tmpl lvl="1">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249858"/>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clickEffect">
                  <p:stCondLst>
                    <p:cond delay="0"/>
                  </p:stCondLst>
                  <p:childTnLst>
                    <p:set>
                      <p:cBhvr>
                        <p:cTn dur="1" fill="hold">
                          <p:stCondLst>
                            <p:cond delay="499"/>
                          </p:stCondLst>
                        </p:cTn>
                        <p:tgtEl>
                          <p:spTgt spid="249858"/>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withEffect">
                  <p:stCondLst>
                    <p:cond delay="0"/>
                  </p:stCondLst>
                  <p:childTnLst>
                    <p:set>
                      <p:cBhvr>
                        <p:cTn dur="1" fill="hold">
                          <p:stCondLst>
                            <p:cond delay="499"/>
                          </p:stCondLst>
                        </p:cTn>
                        <p:tgtEl>
                          <p:spTgt spid="249858"/>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withEffect">
                  <p:stCondLst>
                    <p:cond delay="0"/>
                  </p:stCondLst>
                  <p:childTnLst>
                    <p:set>
                      <p:cBhvr>
                        <p:cTn dur="1" fill="hold">
                          <p:stCondLst>
                            <p:cond delay="499"/>
                          </p:stCondLst>
                        </p:cTn>
                        <p:tgtEl>
                          <p:spTgt spid="249858"/>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withEffect">
                  <p:stCondLst>
                    <p:cond delay="0"/>
                  </p:stCondLst>
                  <p:childTnLst>
                    <p:set>
                      <p:cBhvr>
                        <p:cTn dur="1" fill="hold">
                          <p:stCondLst>
                            <p:cond delay="499"/>
                          </p:stCondLst>
                        </p:cTn>
                        <p:tgtEl>
                          <p:spTgt spid="249858"/>
                        </p:tgtEl>
                        <p:attrNameLst>
                          <p:attrName>style.visibility</p:attrName>
                        </p:attrNameLst>
                      </p:cBhvr>
                      <p:to>
                        <p:strVal val="visible"/>
                      </p:to>
                    </p:set>
                  </p:childTnLst>
                </p:cTn>
              </p:par>
            </p:tnLst>
          </p:tmpl>
        </p:tmplLst>
      </p:bldP>
    </p:bldLst>
  </p:timing>
  <p:hf hdr="0" ftr="0" dt="0"/>
  <p:txStyles>
    <p:titleStyle>
      <a:lvl1pPr algn="l" rtl="0" fontAlgn="base">
        <a:spcBef>
          <a:spcPct val="0"/>
        </a:spcBef>
        <a:spcAft>
          <a:spcPct val="0"/>
        </a:spcAft>
        <a:defRPr sz="3600" b="1">
          <a:solidFill>
            <a:srgbClr val="FFCC00"/>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2pPr>
      <a:lvl3pPr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3pPr>
      <a:lvl4pPr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4pPr>
      <a:lvl5pPr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5pPr>
      <a:lvl6pPr marL="457200"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6pPr>
      <a:lvl7pPr marL="914400"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7pPr>
      <a:lvl8pPr marL="1371600"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8pPr>
      <a:lvl9pPr marL="1828800" algn="l" rtl="0" fontAlgn="base">
        <a:spcBef>
          <a:spcPct val="0"/>
        </a:spcBef>
        <a:spcAft>
          <a:spcPct val="0"/>
        </a:spcAft>
        <a:defRPr sz="3600" b="1">
          <a:solidFill>
            <a:srgbClr val="FFCC00"/>
          </a:solidFill>
          <a:effectLst>
            <a:outerShdw blurRad="38100" dist="38100" dir="2700000" algn="tl">
              <a:srgbClr val="000000"/>
            </a:outerShdw>
          </a:effectLst>
          <a:latin typeface="Verdana" charset="0"/>
          <a:ea typeface="ＭＳ Ｐゴシック" charset="0"/>
        </a:defRPr>
      </a:lvl9pPr>
    </p:titleStyle>
    <p:bodyStyle>
      <a:lvl1pPr marL="342900" indent="-342900" algn="l" rtl="0" fontAlgn="base">
        <a:spcBef>
          <a:spcPct val="50000"/>
        </a:spcBef>
        <a:spcAft>
          <a:spcPct val="0"/>
        </a:spcAft>
        <a:buClr>
          <a:schemeClr val="tx2"/>
        </a:buClr>
        <a:buSzPct val="105000"/>
        <a:buFont typeface="Wingdings" charset="0"/>
        <a:buChar char="§"/>
        <a:defRPr sz="2800" b="1">
          <a:solidFill>
            <a:srgbClr val="003399"/>
          </a:solidFill>
          <a:latin typeface="+mn-lt"/>
          <a:ea typeface="+mn-ea"/>
          <a:cs typeface="+mn-cs"/>
        </a:defRPr>
      </a:lvl1pPr>
      <a:lvl2pPr marL="742950" indent="-285750" algn="l" rtl="0" fontAlgn="base">
        <a:spcBef>
          <a:spcPct val="30000"/>
        </a:spcBef>
        <a:spcAft>
          <a:spcPct val="0"/>
        </a:spcAft>
        <a:buClr>
          <a:schemeClr val="tx2"/>
        </a:buClr>
        <a:buSzPct val="70000"/>
        <a:buFont typeface="Wingdings" charset="0"/>
        <a:buChar char="l"/>
        <a:defRPr sz="2400">
          <a:solidFill>
            <a:srgbClr val="003399"/>
          </a:solidFill>
          <a:latin typeface="+mn-lt"/>
          <a:ea typeface="+mn-ea"/>
        </a:defRPr>
      </a:lvl2pPr>
      <a:lvl3pPr marL="1143000" indent="-228600" algn="l" rtl="0" fontAlgn="base">
        <a:spcBef>
          <a:spcPct val="20000"/>
        </a:spcBef>
        <a:spcAft>
          <a:spcPct val="0"/>
        </a:spcAft>
        <a:buClr>
          <a:schemeClr val="hlink"/>
        </a:buClr>
        <a:buSzPct val="65000"/>
        <a:buFont typeface="Wingdings" charset="0"/>
        <a:buChar char="l"/>
        <a:defRPr sz="2000">
          <a:solidFill>
            <a:srgbClr val="003399"/>
          </a:solidFill>
          <a:latin typeface="+mn-lt"/>
          <a:ea typeface="+mn-ea"/>
        </a:defRPr>
      </a:lvl3pPr>
      <a:lvl4pPr marL="1600200" indent="-228600" algn="l" rtl="0" fontAlgn="base">
        <a:spcBef>
          <a:spcPct val="20000"/>
        </a:spcBef>
        <a:spcAft>
          <a:spcPct val="0"/>
        </a:spcAft>
        <a:buClr>
          <a:schemeClr val="accent1"/>
        </a:buClr>
        <a:buSzPct val="60000"/>
        <a:buFont typeface="Wingdings" charset="0"/>
        <a:buChar char="l"/>
        <a:defRPr sz="2000">
          <a:solidFill>
            <a:srgbClr val="003399"/>
          </a:solidFill>
          <a:latin typeface="+mn-lt"/>
          <a:ea typeface="+mn-ea"/>
        </a:defRPr>
      </a:lvl4pPr>
      <a:lvl5pPr marL="2057400" indent="-228600" algn="l" rtl="0" fontAlgn="base">
        <a:spcBef>
          <a:spcPct val="20000"/>
        </a:spcBef>
        <a:spcAft>
          <a:spcPct val="0"/>
        </a:spcAft>
        <a:buClr>
          <a:schemeClr val="accent2"/>
        </a:buClr>
        <a:buSzPct val="60000"/>
        <a:buFont typeface="Wingdings" charset="0"/>
        <a:buChar char="l"/>
        <a:defRPr sz="2000">
          <a:solidFill>
            <a:srgbClr val="003399"/>
          </a:solidFill>
          <a:latin typeface="+mn-lt"/>
          <a:ea typeface="+mn-ea"/>
        </a:defRPr>
      </a:lvl5pPr>
      <a:lvl6pPr marL="2514600" indent="-228600" algn="l" rtl="0" fontAlgn="base">
        <a:spcBef>
          <a:spcPct val="20000"/>
        </a:spcBef>
        <a:spcAft>
          <a:spcPct val="0"/>
        </a:spcAft>
        <a:buClr>
          <a:schemeClr val="accent2"/>
        </a:buClr>
        <a:buSzPct val="60000"/>
        <a:buFont typeface="Wingdings" charset="0"/>
        <a:buChar char="l"/>
        <a:defRPr sz="2000">
          <a:solidFill>
            <a:srgbClr val="003399"/>
          </a:solidFill>
          <a:latin typeface="+mn-lt"/>
          <a:ea typeface="+mn-ea"/>
        </a:defRPr>
      </a:lvl6pPr>
      <a:lvl7pPr marL="2971800" indent="-228600" algn="l" rtl="0" fontAlgn="base">
        <a:spcBef>
          <a:spcPct val="20000"/>
        </a:spcBef>
        <a:spcAft>
          <a:spcPct val="0"/>
        </a:spcAft>
        <a:buClr>
          <a:schemeClr val="accent2"/>
        </a:buClr>
        <a:buSzPct val="60000"/>
        <a:buFont typeface="Wingdings" charset="0"/>
        <a:buChar char="l"/>
        <a:defRPr sz="2000">
          <a:solidFill>
            <a:srgbClr val="003399"/>
          </a:solidFill>
          <a:latin typeface="+mn-lt"/>
          <a:ea typeface="+mn-ea"/>
        </a:defRPr>
      </a:lvl7pPr>
      <a:lvl8pPr marL="3429000" indent="-228600" algn="l" rtl="0" fontAlgn="base">
        <a:spcBef>
          <a:spcPct val="20000"/>
        </a:spcBef>
        <a:spcAft>
          <a:spcPct val="0"/>
        </a:spcAft>
        <a:buClr>
          <a:schemeClr val="accent2"/>
        </a:buClr>
        <a:buSzPct val="60000"/>
        <a:buFont typeface="Wingdings" charset="0"/>
        <a:buChar char="l"/>
        <a:defRPr sz="2000">
          <a:solidFill>
            <a:srgbClr val="003399"/>
          </a:solidFill>
          <a:latin typeface="+mn-lt"/>
          <a:ea typeface="+mn-ea"/>
        </a:defRPr>
      </a:lvl8pPr>
      <a:lvl9pPr marL="3886200" indent="-228600" algn="l" rtl="0" fontAlgn="base">
        <a:spcBef>
          <a:spcPct val="20000"/>
        </a:spcBef>
        <a:spcAft>
          <a:spcPct val="0"/>
        </a:spcAft>
        <a:buClr>
          <a:schemeClr val="accent2"/>
        </a:buClr>
        <a:buSzPct val="60000"/>
        <a:buFont typeface="Wingdings" charset="0"/>
        <a:buChar char="l"/>
        <a:defRPr sz="2000">
          <a:solidFill>
            <a:srgbClr val="003399"/>
          </a:solidFill>
          <a:latin typeface="+mn-lt"/>
          <a:ea typeface="+mn-ea"/>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slide" Target="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slide" Target="slide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4" Type="http://schemas.openxmlformats.org/officeDocument/2006/relationships/oleObject" Target="../embeddings/oleObject2.bin"/><Relationship Id="rId5" Type="http://schemas.openxmlformats.org/officeDocument/2006/relationships/image" Target="../media/image6.wmf"/><Relationship Id="rId1" Type="http://schemas.openxmlformats.org/officeDocument/2006/relationships/vmlDrawing" Target="../drawings/vmlDrawing2.vml"/><Relationship Id="rId2"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 Target="slide16.xml"/><Relationship Id="rId4" Type="http://schemas.openxmlformats.org/officeDocument/2006/relationships/slide" Target="slide20.xml"/><Relationship Id="rId5" Type="http://schemas.openxmlformats.org/officeDocument/2006/relationships/slide" Target="slide21.xml"/><Relationship Id="rId1" Type="http://schemas.openxmlformats.org/officeDocument/2006/relationships/slideLayout" Target="../slideLayouts/slideLayout7.xml"/><Relationship Id="rId2" Type="http://schemas.openxmlformats.org/officeDocument/2006/relationships/slide" Target="slide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4"/>
          </p:nvPr>
        </p:nvSpPr>
        <p:spPr/>
        <p:txBody>
          <a:bodyPr/>
          <a:lstStyle/>
          <a:p>
            <a:fld id="{74419BAE-95E9-D54C-91F9-6CC8DFC0EEDD}" type="slidenum">
              <a:rPr lang="fr-FR"/>
              <a:pPr/>
              <a:t>1</a:t>
            </a:fld>
            <a:endParaRPr lang="fr-FR"/>
          </a:p>
        </p:txBody>
      </p:sp>
      <p:sp>
        <p:nvSpPr>
          <p:cNvPr id="192518" name="Rectangle 6"/>
          <p:cNvSpPr>
            <a:spLocks noGrp="1" noChangeArrowheads="1"/>
          </p:cNvSpPr>
          <p:nvPr>
            <p:ph type="ctrTitle"/>
          </p:nvPr>
        </p:nvSpPr>
        <p:spPr>
          <a:xfrm>
            <a:off x="2286000" y="3200400"/>
            <a:ext cx="6248400" cy="2286000"/>
          </a:xfrm>
        </p:spPr>
        <p:txBody>
          <a:bodyPr/>
          <a:lstStyle/>
          <a:p>
            <a:r>
              <a:rPr lang="fr-FR" sz="5400"/>
              <a:t>Enseignement </a:t>
            </a:r>
            <a:br>
              <a:rPr lang="fr-FR" sz="5400"/>
            </a:br>
            <a:r>
              <a:rPr lang="fr-FR" sz="5400"/>
              <a:t>et </a:t>
            </a:r>
            <a:br>
              <a:rPr lang="fr-FR" sz="5400"/>
            </a:br>
            <a:r>
              <a:rPr lang="fr-FR" sz="5400"/>
              <a:t>responsabilité</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22DF1A92-1C21-044B-B83A-57001D73399D}" type="slidenum">
              <a:rPr lang="fr-FR"/>
              <a:pPr/>
              <a:t>10</a:t>
            </a:fld>
            <a:endParaRPr lang="fr-FR"/>
          </a:p>
        </p:txBody>
      </p:sp>
      <p:sp>
        <p:nvSpPr>
          <p:cNvPr id="206855" name="Rectangle 7"/>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CIVILE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06856" name="Rectangle 8"/>
          <p:cNvSpPr>
            <a:spLocks noGrp="1" noChangeArrowheads="1"/>
          </p:cNvSpPr>
          <p:nvPr>
            <p:ph type="body" idx="1"/>
          </p:nvPr>
        </p:nvSpPr>
        <p:spPr/>
        <p:txBody>
          <a:bodyPr/>
          <a:lstStyle/>
          <a:p>
            <a:pPr>
              <a:lnSpc>
                <a:spcPct val="90000"/>
              </a:lnSpc>
              <a:buFont typeface="Wingdings" charset="0"/>
              <a:buNone/>
            </a:pPr>
            <a:r>
              <a:rPr lang="fr-FR"/>
              <a:t>loi du 5 avril 1937 </a:t>
            </a:r>
          </a:p>
          <a:p>
            <a:pPr>
              <a:lnSpc>
                <a:spcPct val="90000"/>
              </a:lnSpc>
            </a:pPr>
            <a:r>
              <a:rPr lang="fr-FR"/>
              <a:t>le champ de la responsabilité se trouve étendu </a:t>
            </a:r>
            <a:r>
              <a:rPr lang="fr-FR" u="sng"/>
              <a:t>en dehors de la scolarité</a:t>
            </a:r>
            <a:r>
              <a:rPr lang="fr-FR"/>
              <a:t> lorsque l</a:t>
            </a:r>
            <a:r>
              <a:rPr lang="ja-JP" altLang="fr-FR">
                <a:latin typeface="Arial"/>
              </a:rPr>
              <a:t>’</a:t>
            </a:r>
            <a:r>
              <a:rPr lang="fr-FR"/>
              <a:t>enseignant intervient </a:t>
            </a:r>
            <a:r>
              <a:rPr lang="fr-FR" u="sng"/>
              <a:t>dans un but d</a:t>
            </a:r>
            <a:r>
              <a:rPr lang="ja-JP" altLang="fr-FR" u="sng">
                <a:latin typeface="Arial"/>
              </a:rPr>
              <a:t>’</a:t>
            </a:r>
            <a:r>
              <a:rPr lang="fr-FR" u="sng"/>
              <a:t>éducation morale ou physique</a:t>
            </a:r>
            <a:r>
              <a:rPr lang="fr-FR"/>
              <a:t> :</a:t>
            </a:r>
          </a:p>
          <a:p>
            <a:pPr lvl="2">
              <a:lnSpc>
                <a:spcPct val="90000"/>
              </a:lnSpc>
            </a:pPr>
            <a:r>
              <a:rPr lang="fr-FR"/>
              <a:t>activités annexes (récréation, retenue, cantine)</a:t>
            </a:r>
          </a:p>
          <a:p>
            <a:pPr lvl="2">
              <a:lnSpc>
                <a:spcPct val="90000"/>
              </a:lnSpc>
            </a:pPr>
            <a:r>
              <a:rPr lang="fr-FR"/>
              <a:t>sorties pédagogiques (visite d</a:t>
            </a:r>
            <a:r>
              <a:rPr lang="ja-JP" altLang="fr-FR">
                <a:latin typeface="Arial"/>
              </a:rPr>
              <a:t>’</a:t>
            </a:r>
            <a:r>
              <a:rPr lang="fr-FR"/>
              <a:t>un musée, d</a:t>
            </a:r>
            <a:r>
              <a:rPr lang="ja-JP" altLang="fr-FR">
                <a:latin typeface="Arial"/>
              </a:rPr>
              <a:t>’</a:t>
            </a:r>
            <a:r>
              <a:rPr lang="fr-FR"/>
              <a:t>une entreprise, …)</a:t>
            </a:r>
          </a:p>
          <a:p>
            <a:pPr lvl="2">
              <a:lnSpc>
                <a:spcPct val="90000"/>
              </a:lnSpc>
            </a:pPr>
            <a:r>
              <a:rPr lang="fr-FR"/>
              <a:t>activités socio-éducatives (rencontre sportive, …)</a:t>
            </a:r>
          </a:p>
          <a:p>
            <a:pPr lvl="2">
              <a:lnSpc>
                <a:spcPct val="90000"/>
              </a:lnSpc>
            </a:pPr>
            <a:r>
              <a:rPr lang="fr-FR"/>
              <a:t>transport scolaire s</a:t>
            </a:r>
            <a:r>
              <a:rPr lang="ja-JP" altLang="fr-FR">
                <a:latin typeface="Arial"/>
              </a:rPr>
              <a:t>’</a:t>
            </a:r>
            <a:r>
              <a:rPr lang="fr-FR"/>
              <a:t>il est organisé par l</a:t>
            </a:r>
            <a:r>
              <a:rPr lang="ja-JP" altLang="fr-FR">
                <a:latin typeface="Arial"/>
              </a:rPr>
              <a:t>’</a:t>
            </a:r>
            <a:r>
              <a:rPr lang="fr-FR"/>
              <a:t>établissement.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85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85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0685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0685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685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685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6"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6A223E17-EC78-D942-A312-9CD2427B212B}" type="slidenum">
              <a:rPr lang="fr-FR"/>
              <a:pPr/>
              <a:t>11</a:t>
            </a:fld>
            <a:endParaRPr lang="fr-FR"/>
          </a:p>
        </p:txBody>
      </p:sp>
      <p:sp>
        <p:nvSpPr>
          <p:cNvPr id="208903" name="Rectangle 7"/>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CIVILE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08904" name="Rectangle 8"/>
          <p:cNvSpPr>
            <a:spLocks noGrp="1" noChangeArrowheads="1"/>
          </p:cNvSpPr>
          <p:nvPr>
            <p:ph type="body" idx="1"/>
          </p:nvPr>
        </p:nvSpPr>
        <p:spPr/>
        <p:txBody>
          <a:bodyPr/>
          <a:lstStyle/>
          <a:p>
            <a:r>
              <a:rPr lang="fr-FR" sz="2400" dirty="0"/>
              <a:t>Remarques: </a:t>
            </a:r>
          </a:p>
          <a:p>
            <a:pPr lvl="1"/>
            <a:r>
              <a:rPr lang="fr-FR" sz="2000" dirty="0"/>
              <a:t>le dommage peut être matériel, corporel ou moral</a:t>
            </a:r>
          </a:p>
          <a:p>
            <a:pPr lvl="1"/>
            <a:r>
              <a:rPr lang="fr-FR" sz="2000" dirty="0"/>
              <a:t>il doit être justifié et évalué dans les règles du droit commun</a:t>
            </a:r>
          </a:p>
          <a:p>
            <a:pPr lvl="1"/>
            <a:r>
              <a:rPr lang="fr-FR" sz="2000" dirty="0"/>
              <a:t>la faute de l</a:t>
            </a:r>
            <a:r>
              <a:rPr lang="ja-JP" altLang="fr-FR" sz="2000" dirty="0">
                <a:latin typeface="Arial"/>
              </a:rPr>
              <a:t>’</a:t>
            </a:r>
            <a:r>
              <a:rPr lang="fr-FR" sz="2000" dirty="0"/>
              <a:t>enseignant doit être prouvée,</a:t>
            </a:r>
            <a:br>
              <a:rPr lang="fr-FR" sz="2000" dirty="0"/>
            </a:br>
            <a:r>
              <a:rPr lang="fr-FR" sz="2000" dirty="0"/>
              <a:t>il y a alors substitution de la responsabilité à la charge de l</a:t>
            </a:r>
            <a:r>
              <a:rPr lang="ja-JP" altLang="fr-FR" sz="2000" dirty="0">
                <a:latin typeface="Arial"/>
              </a:rPr>
              <a:t>’</a:t>
            </a:r>
            <a:r>
              <a:rPr lang="fr-FR" sz="2000" dirty="0"/>
              <a:t>état</a:t>
            </a:r>
          </a:p>
          <a:p>
            <a:pPr lvl="1"/>
            <a:r>
              <a:rPr lang="fr-FR" sz="2000" dirty="0"/>
              <a:t>le </a:t>
            </a:r>
            <a:r>
              <a:rPr lang="fr-FR" sz="2000" b="1" dirty="0"/>
              <a:t>défaut de surveillance et le défaut de prévoyance </a:t>
            </a:r>
            <a:r>
              <a:rPr lang="fr-FR" sz="2000" dirty="0"/>
              <a:t>sont les fautes donnant lieu au plus grand nombre de décisions de jurisprudence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890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890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890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890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890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4"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409A9AFA-EF14-D946-B133-A5B0372B2D55}" type="slidenum">
              <a:rPr lang="fr-FR"/>
              <a:pPr/>
              <a:t>12</a:t>
            </a:fld>
            <a:endParaRPr lang="fr-FR"/>
          </a:p>
        </p:txBody>
      </p:sp>
      <p:sp>
        <p:nvSpPr>
          <p:cNvPr id="210953" name="Rectangle 9"/>
          <p:cNvSpPr>
            <a:spLocks noGrp="1" noChangeArrowheads="1"/>
          </p:cNvSpPr>
          <p:nvPr>
            <p:ph type="title"/>
          </p:nvPr>
        </p:nvSpPr>
        <p:spPr>
          <a:xfrm>
            <a:off x="2667000" y="107950"/>
            <a:ext cx="6477000" cy="806450"/>
          </a:xfrm>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défaut de surveillance</a:t>
            </a:r>
          </a:p>
        </p:txBody>
      </p:sp>
      <p:sp>
        <p:nvSpPr>
          <p:cNvPr id="210954" name="Rectangle 10"/>
          <p:cNvSpPr>
            <a:spLocks noGrp="1" noChangeArrowheads="1"/>
          </p:cNvSpPr>
          <p:nvPr>
            <p:ph type="body" idx="1"/>
          </p:nvPr>
        </p:nvSpPr>
        <p:spPr/>
        <p:txBody>
          <a:bodyPr/>
          <a:lstStyle/>
          <a:p>
            <a:pPr lvl="1"/>
            <a:r>
              <a:rPr lang="fr-FR"/>
              <a:t>absence totale de surveillance</a:t>
            </a:r>
          </a:p>
          <a:p>
            <a:pPr lvl="1"/>
            <a:r>
              <a:rPr lang="fr-FR"/>
              <a:t>présence insuffisamment vigilante</a:t>
            </a:r>
          </a:p>
          <a:p>
            <a:pPr lvl="1"/>
            <a:endParaRPr lang="fr-FR"/>
          </a:p>
          <a:p>
            <a:pPr algn="ctr">
              <a:spcBef>
                <a:spcPct val="0"/>
              </a:spcBef>
              <a:buFont typeface="Wingdings" charset="0"/>
              <a:buNone/>
            </a:pPr>
            <a:r>
              <a:rPr lang="fr-FR" sz="2400"/>
              <a:t>il ne suffit pas à l</a:t>
            </a:r>
            <a:r>
              <a:rPr lang="ja-JP" altLang="fr-FR" sz="2400">
                <a:latin typeface="Arial"/>
              </a:rPr>
              <a:t>’</a:t>
            </a:r>
            <a:r>
              <a:rPr lang="fr-FR" sz="2400"/>
              <a:t>enseignant d</a:t>
            </a:r>
            <a:r>
              <a:rPr lang="ja-JP" altLang="fr-FR" sz="2400">
                <a:latin typeface="Arial"/>
              </a:rPr>
              <a:t>’</a:t>
            </a:r>
            <a:r>
              <a:rPr lang="fr-FR" sz="2400"/>
              <a:t>être présent</a:t>
            </a:r>
          </a:p>
          <a:p>
            <a:pPr algn="ctr">
              <a:spcBef>
                <a:spcPct val="0"/>
              </a:spcBef>
              <a:buFont typeface="Wingdings" charset="0"/>
              <a:buNone/>
            </a:pPr>
            <a:r>
              <a:rPr lang="fr-FR" sz="2400"/>
              <a:t>il lui est demandé </a:t>
            </a:r>
          </a:p>
          <a:p>
            <a:pPr lvl="1"/>
            <a:r>
              <a:rPr lang="fr-FR"/>
              <a:t>d</a:t>
            </a:r>
            <a:r>
              <a:rPr lang="ja-JP" altLang="fr-FR">
                <a:latin typeface="Arial"/>
              </a:rPr>
              <a:t>’</a:t>
            </a:r>
            <a:r>
              <a:rPr lang="fr-FR"/>
              <a:t>exercer activement une surveillance </a:t>
            </a:r>
          </a:p>
          <a:p>
            <a:pPr lvl="1"/>
            <a:r>
              <a:rPr lang="fr-FR"/>
              <a:t>d</a:t>
            </a:r>
            <a:r>
              <a:rPr lang="ja-JP" altLang="fr-FR">
                <a:latin typeface="Arial"/>
              </a:rPr>
              <a:t>’</a:t>
            </a:r>
            <a:r>
              <a:rPr lang="fr-FR"/>
              <a:t>être en mesure d</a:t>
            </a:r>
            <a:r>
              <a:rPr lang="ja-JP" altLang="fr-FR">
                <a:latin typeface="Arial"/>
              </a:rPr>
              <a:t>’</a:t>
            </a:r>
            <a:r>
              <a:rPr lang="fr-FR"/>
              <a:t>intervenir à tout moment.</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2C666B3C-4AD8-C844-ADB5-BF186D10CA76}" type="slidenum">
              <a:rPr lang="fr-FR"/>
              <a:pPr/>
              <a:t>13</a:t>
            </a:fld>
            <a:endParaRPr lang="fr-FR"/>
          </a:p>
        </p:txBody>
      </p:sp>
      <p:sp>
        <p:nvSpPr>
          <p:cNvPr id="212999" name="Rectangle 7"/>
          <p:cNvSpPr>
            <a:spLocks noGrp="1" noChangeArrowheads="1"/>
          </p:cNvSpPr>
          <p:nvPr>
            <p:ph type="title"/>
          </p:nvPr>
        </p:nvSpPr>
        <p:spPr>
          <a:xfrm>
            <a:off x="2667000" y="107950"/>
            <a:ext cx="6477000" cy="806450"/>
          </a:xfrm>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défaut de prévoyance</a:t>
            </a:r>
          </a:p>
        </p:txBody>
      </p:sp>
      <p:sp>
        <p:nvSpPr>
          <p:cNvPr id="213000" name="Rectangle 8"/>
          <p:cNvSpPr>
            <a:spLocks noGrp="1" noChangeArrowheads="1"/>
          </p:cNvSpPr>
          <p:nvPr>
            <p:ph type="body" idx="1"/>
          </p:nvPr>
        </p:nvSpPr>
        <p:spPr/>
        <p:txBody>
          <a:bodyPr/>
          <a:lstStyle/>
          <a:p>
            <a:r>
              <a:rPr lang="fr-FR" sz="2400" b="0"/>
              <a:t>lorsque l</a:t>
            </a:r>
            <a:r>
              <a:rPr lang="ja-JP" altLang="fr-FR" sz="2400" b="0">
                <a:latin typeface="Arial"/>
              </a:rPr>
              <a:t>’</a:t>
            </a:r>
            <a:r>
              <a:rPr lang="fr-FR" sz="2400" b="0"/>
              <a:t>enseignant n</a:t>
            </a:r>
            <a:r>
              <a:rPr lang="ja-JP" altLang="fr-FR" sz="2400" b="0">
                <a:latin typeface="Arial"/>
              </a:rPr>
              <a:t>’</a:t>
            </a:r>
            <a:r>
              <a:rPr lang="fr-FR" sz="2400" b="0"/>
              <a:t>a pas pris préventivement les mesures propres à permettre une surveillance efficace, créant ou aggravant de la sorte l</a:t>
            </a:r>
            <a:r>
              <a:rPr lang="ja-JP" altLang="fr-FR" sz="2400" b="0">
                <a:latin typeface="Arial"/>
              </a:rPr>
              <a:t>’</a:t>
            </a:r>
            <a:r>
              <a:rPr lang="fr-FR" sz="2400" b="0"/>
              <a:t>éventualité du dommage :</a:t>
            </a:r>
          </a:p>
          <a:p>
            <a:pPr lvl="1"/>
            <a:r>
              <a:rPr lang="fr-FR"/>
              <a:t>laisser travailler les élèves sur une machine dont on connaît la défectuosité,</a:t>
            </a:r>
          </a:p>
          <a:p>
            <a:pPr lvl="1"/>
            <a:r>
              <a:rPr lang="fr-FR"/>
              <a:t>laisser loin de sa surveillance, objet ou matière dangereuse,</a:t>
            </a:r>
          </a:p>
          <a:p>
            <a:pPr lvl="1"/>
            <a:r>
              <a:rPr lang="fr-FR"/>
              <a:t>donner des soins insuffisants.		</a:t>
            </a:r>
          </a:p>
        </p:txBody>
      </p:sp>
      <p:sp>
        <p:nvSpPr>
          <p:cNvPr id="212996" name="Rectangle 4"/>
          <p:cNvSpPr>
            <a:spLocks noGrp="1" noChangeArrowheads="1"/>
          </p:cNvSpPr>
          <p:nvPr>
            <p:ph type="body" sz="half" idx="4294967295"/>
          </p:nvPr>
        </p:nvSpPr>
        <p:spPr>
          <a:xfrm>
            <a:off x="457200" y="2971800"/>
            <a:ext cx="8686800" cy="3200400"/>
          </a:xfrm>
        </p:spPr>
        <p:txBody>
          <a:bodyPr/>
          <a:lstStyle/>
          <a:p>
            <a:pPr marL="287338" indent="-287338" algn="just">
              <a:buFont typeface="Wingdings" charset="0"/>
              <a:buNone/>
              <a:tabLst>
                <a:tab pos="287338" algn="l"/>
              </a:tabLst>
            </a:pPr>
            <a:r>
              <a:rPr lang="fr-F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300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300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3000">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3000">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12996">
                                            <p:txEl>
                                              <p:pRg st="0" end="0"/>
                                            </p:txEl>
                                          </p:spTgt>
                                        </p:tgtEl>
                                        <p:attrNameLst>
                                          <p:attrName>style.visibility</p:attrName>
                                        </p:attrNameLst>
                                      </p:cBhvr>
                                      <p:to>
                                        <p:strVal val="visible"/>
                                      </p:to>
                                    </p:set>
                                    <p:animEffect transition="in" filter="wipe(left)">
                                      <p:cBhvr>
                                        <p:cTn id="23" dur="500"/>
                                        <p:tgtEl>
                                          <p:spTgt spid="21299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000" grpId="0" build="p" bldLvl="3" autoUpdateAnimBg="0"/>
      <p:bldP spid="212996"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3E22EF79-164B-A241-AE5C-66B7E111665B}" type="slidenum">
              <a:rPr lang="fr-FR"/>
              <a:pPr/>
              <a:t>14</a:t>
            </a:fld>
            <a:endParaRPr lang="fr-FR"/>
          </a:p>
        </p:txBody>
      </p:sp>
      <p:sp>
        <p:nvSpPr>
          <p:cNvPr id="215045" name="Rectangle 5"/>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cas particuliers </a:t>
            </a:r>
          </a:p>
        </p:txBody>
      </p:sp>
      <p:sp>
        <p:nvSpPr>
          <p:cNvPr id="215046" name="Rectangle 6"/>
          <p:cNvSpPr>
            <a:spLocks noGrp="1" noChangeArrowheads="1"/>
          </p:cNvSpPr>
          <p:nvPr>
            <p:ph type="body" idx="1"/>
          </p:nvPr>
        </p:nvSpPr>
        <p:spPr/>
        <p:txBody>
          <a:bodyPr/>
          <a:lstStyle/>
          <a:p>
            <a:r>
              <a:rPr lang="fr-FR" sz="2400"/>
              <a:t>dans certains cas, l</a:t>
            </a:r>
            <a:r>
              <a:rPr lang="ja-JP" altLang="fr-FR" sz="2400">
                <a:latin typeface="Arial"/>
              </a:rPr>
              <a:t>’</a:t>
            </a:r>
            <a:r>
              <a:rPr lang="fr-FR" sz="2400"/>
              <a:t>enseignant peut s</a:t>
            </a:r>
            <a:r>
              <a:rPr lang="ja-JP" altLang="fr-FR" sz="2400">
                <a:latin typeface="Arial"/>
              </a:rPr>
              <a:t>’</a:t>
            </a:r>
            <a:r>
              <a:rPr lang="fr-FR" sz="2400"/>
              <a:t>exonérer partiellement ou totalement de sa responsabilité :</a:t>
            </a:r>
          </a:p>
          <a:p>
            <a:pPr lvl="1"/>
            <a:r>
              <a:rPr lang="fr-FR" sz="2000"/>
              <a:t>soudaineté du geste ( jet d</a:t>
            </a:r>
            <a:r>
              <a:rPr lang="ja-JP" altLang="fr-FR" sz="2000">
                <a:latin typeface="Arial"/>
              </a:rPr>
              <a:t>’</a:t>
            </a:r>
            <a:r>
              <a:rPr lang="fr-FR" sz="2000"/>
              <a:t>un trombone à l</a:t>
            </a:r>
            <a:r>
              <a:rPr lang="ja-JP" altLang="fr-FR" sz="2000">
                <a:latin typeface="Arial"/>
              </a:rPr>
              <a:t>’</a:t>
            </a:r>
            <a:r>
              <a:rPr lang="fr-FR" sz="2000"/>
              <a:t>aide d</a:t>
            </a:r>
            <a:r>
              <a:rPr lang="ja-JP" altLang="fr-FR" sz="2000">
                <a:latin typeface="Arial"/>
              </a:rPr>
              <a:t>’</a:t>
            </a:r>
            <a:r>
              <a:rPr lang="fr-FR" sz="2000"/>
              <a:t>un élastique)</a:t>
            </a:r>
          </a:p>
          <a:p>
            <a:pPr lvl="1"/>
            <a:r>
              <a:rPr lang="fr-FR" sz="2000"/>
              <a:t>faute de la victime (cas d</a:t>
            </a:r>
            <a:r>
              <a:rPr lang="ja-JP" altLang="fr-FR" sz="2000">
                <a:latin typeface="Arial"/>
              </a:rPr>
              <a:t>’</a:t>
            </a:r>
            <a:r>
              <a:rPr lang="fr-FR" sz="2000"/>
              <a:t>un élève qui a enfreint un règlement).</a:t>
            </a:r>
          </a:p>
          <a:p>
            <a:r>
              <a:rPr lang="fr-FR" sz="2400"/>
              <a:t>l</a:t>
            </a:r>
            <a:r>
              <a:rPr lang="ja-JP" altLang="fr-FR" sz="2400">
                <a:latin typeface="Arial"/>
              </a:rPr>
              <a:t>’</a:t>
            </a:r>
            <a:r>
              <a:rPr lang="fr-FR" sz="2400"/>
              <a:t>État conserve la possibilité de recourir contre son fonctionnaire</a:t>
            </a:r>
          </a:p>
          <a:p>
            <a:pPr lvl="1"/>
            <a:r>
              <a:rPr lang="fr-FR" sz="2000"/>
              <a:t>cette action n</a:t>
            </a:r>
            <a:r>
              <a:rPr lang="ja-JP" altLang="fr-FR" sz="2000">
                <a:latin typeface="Arial"/>
              </a:rPr>
              <a:t>’</a:t>
            </a:r>
            <a:r>
              <a:rPr lang="fr-FR" sz="2000"/>
              <a:t>est exercée qu</a:t>
            </a:r>
            <a:r>
              <a:rPr lang="ja-JP" altLang="fr-FR" sz="2000">
                <a:latin typeface="Arial"/>
              </a:rPr>
              <a:t>’</a:t>
            </a:r>
            <a:r>
              <a:rPr lang="fr-FR" sz="2000"/>
              <a:t>en cas de faute grave, voire intentionnelle, elle est exclue pour les fautes de service.</a:t>
            </a:r>
          </a:p>
        </p:txBody>
      </p:sp>
      <p:sp>
        <p:nvSpPr>
          <p:cNvPr id="215047" name="AutoShape 7">
            <a:hlinkClick r:id="rId3" action="ppaction://hlinksldjump" highlightClick="1"/>
          </p:cNvPr>
          <p:cNvSpPr>
            <a:spLocks noChangeArrowheads="1"/>
          </p:cNvSpPr>
          <p:nvPr/>
        </p:nvSpPr>
        <p:spPr bwMode="auto">
          <a:xfrm>
            <a:off x="8534400" y="6324600"/>
            <a:ext cx="381000" cy="304800"/>
          </a:xfrm>
          <a:prstGeom prst="actionButtonBackPrevious">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4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4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504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504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6" grpId="0" build="p" bldLvl="3"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1263354B-E29E-C545-9721-54BCF5B09107}" type="slidenum">
              <a:rPr lang="fr-FR"/>
              <a:pPr/>
              <a:t>15</a:t>
            </a:fld>
            <a:endParaRPr lang="fr-FR"/>
          </a:p>
        </p:txBody>
      </p:sp>
      <p:sp>
        <p:nvSpPr>
          <p:cNvPr id="198667" name="Rectangle 11"/>
          <p:cNvSpPr>
            <a:spLocks noGrp="1" noChangeArrowheads="1"/>
          </p:cNvSpPr>
          <p:nvPr>
            <p:ph type="title"/>
          </p:nvPr>
        </p:nvSpPr>
        <p:spPr>
          <a:xfrm>
            <a:off x="2667000" y="-304800"/>
            <a:ext cx="6477000" cy="1295400"/>
          </a:xfrm>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les juridictions PÉNALES</a:t>
            </a:r>
          </a:p>
        </p:txBody>
      </p:sp>
      <p:sp>
        <p:nvSpPr>
          <p:cNvPr id="198668" name="Rectangle 12"/>
          <p:cNvSpPr>
            <a:spLocks noGrp="1" noChangeArrowheads="1"/>
          </p:cNvSpPr>
          <p:nvPr>
            <p:ph type="body" idx="1"/>
          </p:nvPr>
        </p:nvSpPr>
        <p:spPr>
          <a:xfrm>
            <a:off x="304800" y="1447800"/>
            <a:ext cx="8305800" cy="4876800"/>
          </a:xfrm>
        </p:spPr>
        <p:txBody>
          <a:bodyPr/>
          <a:lstStyle/>
          <a:p>
            <a:pPr>
              <a:lnSpc>
                <a:spcPct val="90000"/>
              </a:lnSpc>
            </a:pPr>
            <a:r>
              <a:rPr lang="fr-FR" sz="2400"/>
              <a:t>premier degré:</a:t>
            </a:r>
          </a:p>
          <a:p>
            <a:pPr lvl="1">
              <a:lnSpc>
                <a:spcPct val="90000"/>
              </a:lnSpc>
            </a:pPr>
            <a:r>
              <a:rPr lang="fr-FR" sz="2000"/>
              <a:t>Tribunal de police </a:t>
            </a:r>
            <a:r>
              <a:rPr lang="fr-FR" sz="2000" b="1"/>
              <a:t>(contravention et infractions les moins graves, passibles d'amendes)</a:t>
            </a:r>
          </a:p>
          <a:p>
            <a:pPr lvl="1">
              <a:lnSpc>
                <a:spcPct val="90000"/>
              </a:lnSpc>
            </a:pPr>
            <a:r>
              <a:rPr lang="fr-FR" sz="2000"/>
              <a:t>Tribunal correctionnel </a:t>
            </a:r>
            <a:r>
              <a:rPr lang="fr-FR" sz="2000" b="1"/>
              <a:t>(délits, infraction punie d</a:t>
            </a:r>
            <a:r>
              <a:rPr lang="ja-JP" altLang="fr-FR" sz="2000" b="1">
                <a:latin typeface="Arial"/>
              </a:rPr>
              <a:t>’</a:t>
            </a:r>
            <a:r>
              <a:rPr lang="fr-FR" sz="2000" b="1"/>
              <a:t>une peine d'emprisonnement, d'amendes et d'autres peines)</a:t>
            </a:r>
          </a:p>
          <a:p>
            <a:pPr lvl="1">
              <a:lnSpc>
                <a:spcPct val="90000"/>
              </a:lnSpc>
            </a:pPr>
            <a:r>
              <a:rPr lang="fr-FR" sz="2000"/>
              <a:t>Cour d</a:t>
            </a:r>
            <a:r>
              <a:rPr lang="ja-JP" altLang="fr-FR" sz="2000">
                <a:latin typeface="Arial"/>
              </a:rPr>
              <a:t>’</a:t>
            </a:r>
            <a:r>
              <a:rPr lang="fr-FR" sz="2000"/>
              <a:t>Assise </a:t>
            </a:r>
            <a:r>
              <a:rPr lang="fr-FR" sz="2000" b="1"/>
              <a:t>(crimes)</a:t>
            </a:r>
          </a:p>
          <a:p>
            <a:pPr>
              <a:lnSpc>
                <a:spcPct val="90000"/>
              </a:lnSpc>
            </a:pPr>
            <a:r>
              <a:rPr lang="fr-FR" sz="2400"/>
              <a:t>deuxième degré:</a:t>
            </a:r>
          </a:p>
          <a:p>
            <a:pPr lvl="1">
              <a:lnSpc>
                <a:spcPct val="90000"/>
              </a:lnSpc>
            </a:pPr>
            <a:r>
              <a:rPr lang="fr-FR" sz="2000"/>
              <a:t>Cour d</a:t>
            </a:r>
            <a:r>
              <a:rPr lang="ja-JP" altLang="fr-FR" sz="2000">
                <a:latin typeface="Arial"/>
              </a:rPr>
              <a:t>’</a:t>
            </a:r>
            <a:r>
              <a:rPr lang="fr-FR" sz="2000"/>
              <a:t>appel </a:t>
            </a:r>
            <a:r>
              <a:rPr lang="fr-FR" sz="2000" b="1"/>
              <a:t>(2ème jugement d</a:t>
            </a:r>
            <a:r>
              <a:rPr lang="ja-JP" altLang="fr-FR" sz="2000" b="1">
                <a:latin typeface="Arial"/>
              </a:rPr>
              <a:t>’</a:t>
            </a:r>
            <a:r>
              <a:rPr lang="fr-FR" sz="2000" b="1"/>
              <a:t>une affaire, sauf affaires jugées aux assises)</a:t>
            </a:r>
          </a:p>
          <a:p>
            <a:pPr lvl="1">
              <a:lnSpc>
                <a:spcPct val="90000"/>
              </a:lnSpc>
            </a:pPr>
            <a:r>
              <a:rPr lang="fr-FR" sz="2000"/>
              <a:t>autre Cour d'Assise </a:t>
            </a:r>
            <a:r>
              <a:rPr lang="fr-FR" sz="2000" b="1"/>
              <a:t>(2ème jugement d</a:t>
            </a:r>
            <a:r>
              <a:rPr lang="ja-JP" altLang="fr-FR" sz="2000" b="1">
                <a:latin typeface="Arial"/>
              </a:rPr>
              <a:t>’</a:t>
            </a:r>
            <a:r>
              <a:rPr lang="fr-FR" sz="2000" b="1"/>
              <a:t>une affaire déjà jugée aux assises)</a:t>
            </a:r>
          </a:p>
          <a:p>
            <a:pPr>
              <a:lnSpc>
                <a:spcPct val="90000"/>
              </a:lnSpc>
            </a:pPr>
            <a:r>
              <a:rPr lang="fr-FR" sz="2400"/>
              <a:t>cassation</a:t>
            </a:r>
          </a:p>
          <a:p>
            <a:pPr lvl="1">
              <a:lnSpc>
                <a:spcPct val="90000"/>
              </a:lnSpc>
            </a:pPr>
            <a:r>
              <a:rPr lang="fr-FR" sz="2000" b="1"/>
              <a:t>vérification de la bonne application  et interprétation du droit</a:t>
            </a:r>
          </a:p>
        </p:txBody>
      </p:sp>
      <p:sp>
        <p:nvSpPr>
          <p:cNvPr id="198666" name="Text Box 10"/>
          <p:cNvSpPr txBox="1">
            <a:spLocks noChangeArrowheads="1"/>
          </p:cNvSpPr>
          <p:nvPr/>
        </p:nvSpPr>
        <p:spPr bwMode="auto">
          <a:xfrm>
            <a:off x="3352800" y="609600"/>
            <a:ext cx="5791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fr-FR" b="1">
                <a:solidFill>
                  <a:schemeClr val="tx2"/>
                </a:solidFill>
                <a:latin typeface="Verdana" charset="0"/>
              </a:rPr>
              <a:t>chargées  de réprimer les infractions au droit pénal</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198668">
                                            <p:txEl>
                                              <p:pRg st="0" end="0"/>
                                            </p:txEl>
                                          </p:spTgt>
                                        </p:tgtEl>
                                        <p:attrNameLst>
                                          <p:attrName>style.visibility</p:attrName>
                                        </p:attrNameLst>
                                      </p:cBhvr>
                                      <p:to>
                                        <p:strVal val="visible"/>
                                      </p:to>
                                    </p:set>
                                    <p:animEffect transition="in" filter="wipe(left)">
                                      <p:cBhvr>
                                        <p:cTn id="7" dur="500"/>
                                        <p:tgtEl>
                                          <p:spTgt spid="198668">
                                            <p:txEl>
                                              <p:pRg st="0" end="0"/>
                                            </p:txEl>
                                          </p:spTgt>
                                        </p:tgtEl>
                                      </p:cBhvr>
                                    </p:animEffect>
                                  </p:childTnLst>
                                </p:cTn>
                              </p:par>
                              <p:par>
                                <p:cTn id="8" presetID="22" presetClass="entr" presetSubtype="8" fill="hold" grpId="0" nodeType="withEffect">
                                  <p:stCondLst>
                                    <p:cond delay="1000"/>
                                  </p:stCondLst>
                                  <p:childTnLst>
                                    <p:set>
                                      <p:cBhvr>
                                        <p:cTn id="9" dur="1" fill="hold">
                                          <p:stCondLst>
                                            <p:cond delay="0"/>
                                          </p:stCondLst>
                                        </p:cTn>
                                        <p:tgtEl>
                                          <p:spTgt spid="198668">
                                            <p:txEl>
                                              <p:pRg st="1" end="1"/>
                                            </p:txEl>
                                          </p:spTgt>
                                        </p:tgtEl>
                                        <p:attrNameLst>
                                          <p:attrName>style.visibility</p:attrName>
                                        </p:attrNameLst>
                                      </p:cBhvr>
                                      <p:to>
                                        <p:strVal val="visible"/>
                                      </p:to>
                                    </p:set>
                                    <p:animEffect transition="in" filter="wipe(left)">
                                      <p:cBhvr>
                                        <p:cTn id="10" dur="500"/>
                                        <p:tgtEl>
                                          <p:spTgt spid="198668">
                                            <p:txEl>
                                              <p:pRg st="1" end="1"/>
                                            </p:txEl>
                                          </p:spTgt>
                                        </p:tgtEl>
                                      </p:cBhvr>
                                    </p:animEffect>
                                  </p:childTnLst>
                                </p:cTn>
                              </p:par>
                              <p:par>
                                <p:cTn id="11" presetID="22" presetClass="entr" presetSubtype="8" fill="hold" grpId="0" nodeType="withEffect">
                                  <p:stCondLst>
                                    <p:cond delay="1000"/>
                                  </p:stCondLst>
                                  <p:childTnLst>
                                    <p:set>
                                      <p:cBhvr>
                                        <p:cTn id="12" dur="1" fill="hold">
                                          <p:stCondLst>
                                            <p:cond delay="0"/>
                                          </p:stCondLst>
                                        </p:cTn>
                                        <p:tgtEl>
                                          <p:spTgt spid="198668">
                                            <p:txEl>
                                              <p:pRg st="2" end="2"/>
                                            </p:txEl>
                                          </p:spTgt>
                                        </p:tgtEl>
                                        <p:attrNameLst>
                                          <p:attrName>style.visibility</p:attrName>
                                        </p:attrNameLst>
                                      </p:cBhvr>
                                      <p:to>
                                        <p:strVal val="visible"/>
                                      </p:to>
                                    </p:set>
                                    <p:animEffect transition="in" filter="wipe(left)">
                                      <p:cBhvr>
                                        <p:cTn id="13" dur="500"/>
                                        <p:tgtEl>
                                          <p:spTgt spid="198668">
                                            <p:txEl>
                                              <p:pRg st="2" end="2"/>
                                            </p:txEl>
                                          </p:spTgt>
                                        </p:tgtEl>
                                      </p:cBhvr>
                                    </p:animEffect>
                                  </p:childTnLst>
                                </p:cTn>
                              </p:par>
                              <p:par>
                                <p:cTn id="14" presetID="22" presetClass="entr" presetSubtype="8" fill="hold" grpId="0" nodeType="withEffect">
                                  <p:stCondLst>
                                    <p:cond delay="1000"/>
                                  </p:stCondLst>
                                  <p:childTnLst>
                                    <p:set>
                                      <p:cBhvr>
                                        <p:cTn id="15" dur="1" fill="hold">
                                          <p:stCondLst>
                                            <p:cond delay="0"/>
                                          </p:stCondLst>
                                        </p:cTn>
                                        <p:tgtEl>
                                          <p:spTgt spid="198668">
                                            <p:txEl>
                                              <p:pRg st="3" end="3"/>
                                            </p:txEl>
                                          </p:spTgt>
                                        </p:tgtEl>
                                        <p:attrNameLst>
                                          <p:attrName>style.visibility</p:attrName>
                                        </p:attrNameLst>
                                      </p:cBhvr>
                                      <p:to>
                                        <p:strVal val="visible"/>
                                      </p:to>
                                    </p:set>
                                    <p:animEffect transition="in" filter="wipe(left)">
                                      <p:cBhvr>
                                        <p:cTn id="16" dur="500"/>
                                        <p:tgtEl>
                                          <p:spTgt spid="198668">
                                            <p:txEl>
                                              <p:pRg st="3" end="3"/>
                                            </p:txEl>
                                          </p:spTgt>
                                        </p:tgtEl>
                                      </p:cBhvr>
                                    </p:animEffect>
                                  </p:childTnLst>
                                </p:cTn>
                              </p:par>
                            </p:childTnLst>
                          </p:cTn>
                        </p:par>
                        <p:par>
                          <p:cTn id="17" fill="hold" nodeType="afterGroup">
                            <p:stCondLst>
                              <p:cond delay="1500"/>
                            </p:stCondLst>
                            <p:childTnLst>
                              <p:par>
                                <p:cTn id="18" presetID="22" presetClass="entr" presetSubtype="8" fill="hold" grpId="0" nodeType="afterEffect">
                                  <p:stCondLst>
                                    <p:cond delay="1000"/>
                                  </p:stCondLst>
                                  <p:childTnLst>
                                    <p:set>
                                      <p:cBhvr>
                                        <p:cTn id="19" dur="1" fill="hold">
                                          <p:stCondLst>
                                            <p:cond delay="0"/>
                                          </p:stCondLst>
                                        </p:cTn>
                                        <p:tgtEl>
                                          <p:spTgt spid="198668">
                                            <p:txEl>
                                              <p:pRg st="4" end="4"/>
                                            </p:txEl>
                                          </p:spTgt>
                                        </p:tgtEl>
                                        <p:attrNameLst>
                                          <p:attrName>style.visibility</p:attrName>
                                        </p:attrNameLst>
                                      </p:cBhvr>
                                      <p:to>
                                        <p:strVal val="visible"/>
                                      </p:to>
                                    </p:set>
                                    <p:animEffect transition="in" filter="wipe(left)">
                                      <p:cBhvr>
                                        <p:cTn id="20" dur="500"/>
                                        <p:tgtEl>
                                          <p:spTgt spid="198668">
                                            <p:txEl>
                                              <p:pRg st="4" end="4"/>
                                            </p:txEl>
                                          </p:spTgt>
                                        </p:tgtEl>
                                      </p:cBhvr>
                                    </p:animEffect>
                                  </p:childTnLst>
                                </p:cTn>
                              </p:par>
                              <p:par>
                                <p:cTn id="21" presetID="22" presetClass="entr" presetSubtype="8" fill="hold" grpId="0" nodeType="withEffect">
                                  <p:stCondLst>
                                    <p:cond delay="1000"/>
                                  </p:stCondLst>
                                  <p:childTnLst>
                                    <p:set>
                                      <p:cBhvr>
                                        <p:cTn id="22" dur="1" fill="hold">
                                          <p:stCondLst>
                                            <p:cond delay="0"/>
                                          </p:stCondLst>
                                        </p:cTn>
                                        <p:tgtEl>
                                          <p:spTgt spid="198668">
                                            <p:txEl>
                                              <p:pRg st="5" end="5"/>
                                            </p:txEl>
                                          </p:spTgt>
                                        </p:tgtEl>
                                        <p:attrNameLst>
                                          <p:attrName>style.visibility</p:attrName>
                                        </p:attrNameLst>
                                      </p:cBhvr>
                                      <p:to>
                                        <p:strVal val="visible"/>
                                      </p:to>
                                    </p:set>
                                    <p:animEffect transition="in" filter="wipe(left)">
                                      <p:cBhvr>
                                        <p:cTn id="23" dur="500"/>
                                        <p:tgtEl>
                                          <p:spTgt spid="198668">
                                            <p:txEl>
                                              <p:pRg st="5" end="5"/>
                                            </p:txEl>
                                          </p:spTgt>
                                        </p:tgtEl>
                                      </p:cBhvr>
                                    </p:animEffect>
                                  </p:childTnLst>
                                </p:cTn>
                              </p:par>
                              <p:par>
                                <p:cTn id="24" presetID="22" presetClass="entr" presetSubtype="8" fill="hold" grpId="0" nodeType="withEffect">
                                  <p:stCondLst>
                                    <p:cond delay="1000"/>
                                  </p:stCondLst>
                                  <p:childTnLst>
                                    <p:set>
                                      <p:cBhvr>
                                        <p:cTn id="25" dur="1" fill="hold">
                                          <p:stCondLst>
                                            <p:cond delay="0"/>
                                          </p:stCondLst>
                                        </p:cTn>
                                        <p:tgtEl>
                                          <p:spTgt spid="198668">
                                            <p:txEl>
                                              <p:pRg st="6" end="6"/>
                                            </p:txEl>
                                          </p:spTgt>
                                        </p:tgtEl>
                                        <p:attrNameLst>
                                          <p:attrName>style.visibility</p:attrName>
                                        </p:attrNameLst>
                                      </p:cBhvr>
                                      <p:to>
                                        <p:strVal val="visible"/>
                                      </p:to>
                                    </p:set>
                                    <p:animEffect transition="in" filter="wipe(left)">
                                      <p:cBhvr>
                                        <p:cTn id="26" dur="500"/>
                                        <p:tgtEl>
                                          <p:spTgt spid="198668">
                                            <p:txEl>
                                              <p:pRg st="6" end="6"/>
                                            </p:txEl>
                                          </p:spTgt>
                                        </p:tgtEl>
                                      </p:cBhvr>
                                    </p:animEffect>
                                  </p:childTnLst>
                                </p:cTn>
                              </p:par>
                            </p:childTnLst>
                          </p:cTn>
                        </p:par>
                        <p:par>
                          <p:cTn id="27" fill="hold" nodeType="afterGroup">
                            <p:stCondLst>
                              <p:cond delay="3000"/>
                            </p:stCondLst>
                            <p:childTnLst>
                              <p:par>
                                <p:cTn id="28" presetID="22" presetClass="entr" presetSubtype="8" fill="hold" grpId="0" nodeType="afterEffect">
                                  <p:stCondLst>
                                    <p:cond delay="1000"/>
                                  </p:stCondLst>
                                  <p:childTnLst>
                                    <p:set>
                                      <p:cBhvr>
                                        <p:cTn id="29" dur="1" fill="hold">
                                          <p:stCondLst>
                                            <p:cond delay="0"/>
                                          </p:stCondLst>
                                        </p:cTn>
                                        <p:tgtEl>
                                          <p:spTgt spid="198668">
                                            <p:txEl>
                                              <p:pRg st="7" end="7"/>
                                            </p:txEl>
                                          </p:spTgt>
                                        </p:tgtEl>
                                        <p:attrNameLst>
                                          <p:attrName>style.visibility</p:attrName>
                                        </p:attrNameLst>
                                      </p:cBhvr>
                                      <p:to>
                                        <p:strVal val="visible"/>
                                      </p:to>
                                    </p:set>
                                    <p:animEffect transition="in" filter="wipe(left)">
                                      <p:cBhvr>
                                        <p:cTn id="30" dur="500"/>
                                        <p:tgtEl>
                                          <p:spTgt spid="198668">
                                            <p:txEl>
                                              <p:pRg st="7" end="7"/>
                                            </p:txEl>
                                          </p:spTgt>
                                        </p:tgtEl>
                                      </p:cBhvr>
                                    </p:animEffect>
                                  </p:childTnLst>
                                </p:cTn>
                              </p:par>
                              <p:par>
                                <p:cTn id="31" presetID="22" presetClass="entr" presetSubtype="8" fill="hold" grpId="0" nodeType="withEffect">
                                  <p:stCondLst>
                                    <p:cond delay="1000"/>
                                  </p:stCondLst>
                                  <p:childTnLst>
                                    <p:set>
                                      <p:cBhvr>
                                        <p:cTn id="32" dur="1" fill="hold">
                                          <p:stCondLst>
                                            <p:cond delay="0"/>
                                          </p:stCondLst>
                                        </p:cTn>
                                        <p:tgtEl>
                                          <p:spTgt spid="198668">
                                            <p:txEl>
                                              <p:pRg st="8" end="8"/>
                                            </p:txEl>
                                          </p:spTgt>
                                        </p:tgtEl>
                                        <p:attrNameLst>
                                          <p:attrName>style.visibility</p:attrName>
                                        </p:attrNameLst>
                                      </p:cBhvr>
                                      <p:to>
                                        <p:strVal val="visible"/>
                                      </p:to>
                                    </p:set>
                                    <p:animEffect transition="in" filter="wipe(left)">
                                      <p:cBhvr>
                                        <p:cTn id="33" dur="500"/>
                                        <p:tgtEl>
                                          <p:spTgt spid="19866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8" grpId="0" build="p" autoUpdateAnimBg="0" advAuto="100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25889E5C-6AB5-E64B-A1D7-98E91BE6C342}" type="slidenum">
              <a:rPr lang="fr-FR"/>
              <a:pPr/>
              <a:t>16</a:t>
            </a:fld>
            <a:endParaRPr lang="fr-FR"/>
          </a:p>
        </p:txBody>
      </p:sp>
      <p:sp>
        <p:nvSpPr>
          <p:cNvPr id="217094" name="Rectangle 6"/>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PÉNALE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17095" name="Rectangle 7"/>
          <p:cNvSpPr>
            <a:spLocks noGrp="1" noChangeArrowheads="1"/>
          </p:cNvSpPr>
          <p:nvPr>
            <p:ph type="body" idx="1"/>
          </p:nvPr>
        </p:nvSpPr>
        <p:spPr/>
        <p:txBody>
          <a:bodyPr/>
          <a:lstStyle/>
          <a:p>
            <a:r>
              <a:rPr lang="fr-FR" sz="2400"/>
              <a:t>comme tout citoyen, l</a:t>
            </a:r>
            <a:r>
              <a:rPr lang="ja-JP" altLang="fr-FR" sz="2400">
                <a:latin typeface="Arial"/>
              </a:rPr>
              <a:t>’</a:t>
            </a:r>
            <a:r>
              <a:rPr lang="fr-FR" sz="2400"/>
              <a:t>enseignant est susceptible d</a:t>
            </a:r>
            <a:r>
              <a:rPr lang="ja-JP" altLang="fr-FR" sz="2400">
                <a:latin typeface="Arial"/>
              </a:rPr>
              <a:t>’</a:t>
            </a:r>
            <a:r>
              <a:rPr lang="fr-FR" sz="2400"/>
              <a:t>être mis en cause devant les juridictions pénales dans la mesure où la faute reprochée est passible d'une qualification pénale.</a:t>
            </a:r>
          </a:p>
          <a:p>
            <a:r>
              <a:rPr lang="fr-FR" sz="2400"/>
              <a:t>la victime ayant toujours la possibilité de se constituer partie civile (afin d</a:t>
            </a:r>
            <a:r>
              <a:rPr lang="ja-JP" altLang="fr-FR" sz="2400">
                <a:latin typeface="Arial"/>
              </a:rPr>
              <a:t>’</a:t>
            </a:r>
            <a:r>
              <a:rPr lang="fr-FR" sz="2400"/>
              <a:t>obtenir réparation), l</a:t>
            </a:r>
            <a:r>
              <a:rPr lang="ja-JP" altLang="fr-FR" sz="2400">
                <a:latin typeface="Arial"/>
              </a:rPr>
              <a:t>’</a:t>
            </a:r>
            <a:r>
              <a:rPr lang="fr-FR" sz="2400"/>
              <a:t>État se substituera à l</a:t>
            </a:r>
            <a:r>
              <a:rPr lang="ja-JP" altLang="fr-FR" sz="2400">
                <a:latin typeface="Arial"/>
              </a:rPr>
              <a:t>’</a:t>
            </a:r>
            <a:r>
              <a:rPr lang="fr-FR" sz="2400"/>
              <a:t>enseignant condamné afin de régler le montant des intérêts civils (dans les mêmes conditions que la loi de 1937.</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217094"/>
                                        </p:tgtEl>
                                        <p:attrNameLst>
                                          <p:attrName>style.visibility</p:attrName>
                                        </p:attrNameLst>
                                      </p:cBhvr>
                                      <p:to>
                                        <p:strVal val="visible"/>
                                      </p:to>
                                    </p:set>
                                    <p:animEffect transition="in" filter="strips(upRight)">
                                      <p:cBhvr>
                                        <p:cTn id="7" dur="500"/>
                                        <p:tgtEl>
                                          <p:spTgt spid="2170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7095">
                                            <p:txEl>
                                              <p:pRg st="0" end="0"/>
                                            </p:txEl>
                                          </p:spTgt>
                                        </p:tgtEl>
                                        <p:attrNameLst>
                                          <p:attrName>style.visibility</p:attrName>
                                        </p:attrNameLst>
                                      </p:cBhvr>
                                      <p:to>
                                        <p:strVal val="visible"/>
                                      </p:to>
                                    </p:set>
                                    <p:animEffect transition="in" filter="wipe(left)">
                                      <p:cBhvr>
                                        <p:cTn id="12" dur="500"/>
                                        <p:tgtEl>
                                          <p:spTgt spid="2170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7095">
                                            <p:txEl>
                                              <p:pRg st="1" end="1"/>
                                            </p:txEl>
                                          </p:spTgt>
                                        </p:tgtEl>
                                        <p:attrNameLst>
                                          <p:attrName>style.visibility</p:attrName>
                                        </p:attrNameLst>
                                      </p:cBhvr>
                                      <p:to>
                                        <p:strVal val="visible"/>
                                      </p:to>
                                    </p:set>
                                    <p:animEffect transition="in" filter="wipe(left)">
                                      <p:cBhvr>
                                        <p:cTn id="17" dur="500"/>
                                        <p:tgtEl>
                                          <p:spTgt spid="2170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4" grpId="0" autoUpdateAnimBg="0"/>
      <p:bldP spid="2170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1A88EA3B-8514-7440-B02E-4D461766CF42}" type="slidenum">
              <a:rPr lang="fr-FR"/>
              <a:pPr/>
              <a:t>17</a:t>
            </a:fld>
            <a:endParaRPr lang="fr-FR"/>
          </a:p>
        </p:txBody>
      </p:sp>
      <p:sp>
        <p:nvSpPr>
          <p:cNvPr id="246788" name="Rectangle 4"/>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PÉNALE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46789" name="Rectangle 5"/>
          <p:cNvSpPr>
            <a:spLocks noGrp="1" noChangeArrowheads="1"/>
          </p:cNvSpPr>
          <p:nvPr>
            <p:ph type="body" idx="1"/>
          </p:nvPr>
        </p:nvSpPr>
        <p:spPr>
          <a:xfrm>
            <a:off x="381000" y="1828800"/>
            <a:ext cx="8534400" cy="4495800"/>
          </a:xfrm>
        </p:spPr>
        <p:txBody>
          <a:bodyPr/>
          <a:lstStyle/>
          <a:p>
            <a:pPr marL="0" indent="0">
              <a:spcBef>
                <a:spcPct val="0"/>
              </a:spcBef>
              <a:buFont typeface="Wingdings" charset="0"/>
              <a:buNone/>
            </a:pPr>
            <a:r>
              <a:rPr lang="fr-FR" sz="2000" b="0" dirty="0"/>
              <a:t>en cas de </a:t>
            </a:r>
            <a:r>
              <a:rPr lang="fr-FR" sz="2000" dirty="0"/>
              <a:t>faits non intentionnels</a:t>
            </a:r>
            <a:r>
              <a:rPr lang="fr-FR" sz="2000" b="0" dirty="0"/>
              <a:t>, les enseignants pourront être </a:t>
            </a:r>
            <a:r>
              <a:rPr lang="fr-FR" sz="2000" b="0" dirty="0">
                <a:solidFill>
                  <a:srgbClr val="FF0000"/>
                </a:solidFill>
              </a:rPr>
              <a:t>pénalement réprimés </a:t>
            </a:r>
            <a:r>
              <a:rPr lang="fr-FR" sz="2000" b="0" dirty="0"/>
              <a:t>pour une infraction constituée dans les conditions prévues à l</a:t>
            </a:r>
            <a:r>
              <a:rPr lang="ja-JP" altLang="fr-FR" sz="2000" b="0" dirty="0">
                <a:latin typeface="Arial"/>
              </a:rPr>
              <a:t>’</a:t>
            </a:r>
            <a:r>
              <a:rPr lang="fr-FR" sz="2000" b="0" dirty="0"/>
              <a:t>article 121-3 du Code Pénal, </a:t>
            </a:r>
          </a:p>
          <a:p>
            <a:pPr marL="0" indent="0">
              <a:spcBef>
                <a:spcPct val="0"/>
              </a:spcBef>
            </a:pPr>
            <a:r>
              <a:rPr lang="fr-FR" sz="2000" b="0" dirty="0"/>
              <a:t>soit s</a:t>
            </a:r>
            <a:r>
              <a:rPr lang="ja-JP" altLang="fr-FR" sz="2000" b="0" dirty="0">
                <a:latin typeface="Arial"/>
              </a:rPr>
              <a:t>’</a:t>
            </a:r>
            <a:r>
              <a:rPr lang="fr-FR" sz="2000" b="0" dirty="0"/>
              <a:t>ils ont </a:t>
            </a:r>
            <a:r>
              <a:rPr lang="fr-FR" sz="2000" dirty="0"/>
              <a:t>directement causé</a:t>
            </a:r>
            <a:r>
              <a:rPr lang="fr-FR" sz="2000" b="0" dirty="0"/>
              <a:t> le dommage</a:t>
            </a:r>
          </a:p>
          <a:p>
            <a:pPr marL="755650" lvl="1">
              <a:spcBef>
                <a:spcPct val="0"/>
              </a:spcBef>
            </a:pPr>
            <a:r>
              <a:rPr lang="fr-FR" sz="1800" b="1" dirty="0"/>
              <a:t>en cas de faute d</a:t>
            </a:r>
            <a:r>
              <a:rPr lang="ja-JP" altLang="fr-FR" sz="1800" b="1" dirty="0">
                <a:latin typeface="Arial"/>
              </a:rPr>
              <a:t>’</a:t>
            </a:r>
            <a:r>
              <a:rPr lang="fr-FR" sz="1800" b="1" dirty="0"/>
              <a:t>imprudence, de négligence ou de manquement à une obligation de prudence ou de sécurité prévue par la loi et le règlement</a:t>
            </a:r>
          </a:p>
          <a:p>
            <a:pPr marL="0" indent="0">
              <a:spcBef>
                <a:spcPct val="0"/>
              </a:spcBef>
            </a:pPr>
            <a:r>
              <a:rPr lang="fr-FR" sz="2000" b="0" dirty="0"/>
              <a:t>soit s</a:t>
            </a:r>
            <a:r>
              <a:rPr lang="ja-JP" altLang="fr-FR" sz="2000" b="0" dirty="0">
                <a:latin typeface="Arial"/>
              </a:rPr>
              <a:t>’</a:t>
            </a:r>
            <a:r>
              <a:rPr lang="fr-FR" sz="2000" b="0" dirty="0"/>
              <a:t>ils ont </a:t>
            </a:r>
            <a:r>
              <a:rPr lang="fr-FR" sz="2000" dirty="0"/>
              <a:t>créé, ou contribué à créer, la situation</a:t>
            </a:r>
            <a:r>
              <a:rPr lang="fr-FR" sz="2000" b="0" dirty="0"/>
              <a:t> qui a permis la réalisation du dommage (sans avoir causé directement le dommage), </a:t>
            </a:r>
          </a:p>
          <a:p>
            <a:pPr marL="755650" lvl="1">
              <a:spcBef>
                <a:spcPct val="0"/>
              </a:spcBef>
            </a:pPr>
            <a:r>
              <a:rPr lang="fr-FR" sz="1800" b="1" dirty="0"/>
              <a:t>en cas de violation manifestement délibérée d</a:t>
            </a:r>
            <a:r>
              <a:rPr lang="ja-JP" altLang="fr-FR" sz="1800" b="1" dirty="0">
                <a:latin typeface="Arial"/>
              </a:rPr>
              <a:t>’</a:t>
            </a:r>
            <a:r>
              <a:rPr lang="fr-FR" sz="1800" b="1" dirty="0"/>
              <a:t>une obligation particulière de prudence ou de sécurité prévue par la Loi ou le règlement</a:t>
            </a:r>
          </a:p>
          <a:p>
            <a:pPr marL="755650" lvl="1">
              <a:spcBef>
                <a:spcPct val="0"/>
              </a:spcBef>
            </a:pPr>
            <a:r>
              <a:rPr lang="fr-FR" sz="1800" b="1" dirty="0"/>
              <a:t>en cas de faute caractérisée qui exposait autrui à un risque d</a:t>
            </a:r>
            <a:r>
              <a:rPr lang="ja-JP" altLang="fr-FR" sz="1800" b="1" dirty="0">
                <a:latin typeface="Arial"/>
              </a:rPr>
              <a:t>’</a:t>
            </a:r>
            <a:r>
              <a:rPr lang="fr-FR" sz="1800" b="1" dirty="0"/>
              <a:t>une particulière gravité </a:t>
            </a:r>
            <a:r>
              <a:rPr lang="fr-FR" sz="1800" b="1" dirty="0" err="1"/>
              <a:t>qu</a:t>
            </a:r>
            <a:r>
              <a:rPr lang="ja-JP" altLang="fr-FR" sz="1800" b="1" dirty="0">
                <a:latin typeface="Arial"/>
              </a:rPr>
              <a:t>’</a:t>
            </a:r>
            <a:r>
              <a:rPr lang="fr-FR" sz="1800" b="1" dirty="0"/>
              <a:t>ils ne pouvaient ignorer</a:t>
            </a:r>
          </a:p>
        </p:txBody>
      </p:sp>
      <p:sp>
        <p:nvSpPr>
          <p:cNvPr id="246790" name="Rectangle 6"/>
          <p:cNvSpPr>
            <a:spLocks noChangeArrowheads="1"/>
          </p:cNvSpPr>
          <p:nvPr/>
        </p:nvSpPr>
        <p:spPr bwMode="auto">
          <a:xfrm>
            <a:off x="304800" y="1219200"/>
            <a:ext cx="85312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fr-FR" sz="3200" b="1">
                <a:solidFill>
                  <a:srgbClr val="003399"/>
                </a:solidFill>
                <a:effectLst>
                  <a:outerShdw blurRad="38100" dist="38100" dir="2700000" algn="tl">
                    <a:srgbClr val="DDDDDD"/>
                  </a:outerShdw>
                </a:effectLst>
                <a:latin typeface="Verdana" charset="0"/>
              </a:rPr>
              <a:t>Conditions de mise en oeuvre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6790"/>
                                        </p:tgtEl>
                                        <p:attrNameLst>
                                          <p:attrName>style.visibility</p:attrName>
                                        </p:attrNameLst>
                                      </p:cBhvr>
                                      <p:to>
                                        <p:strVal val="visible"/>
                                      </p:to>
                                    </p:set>
                                    <p:anim calcmode="lin" valueType="num">
                                      <p:cBhvr additive="base">
                                        <p:cTn id="7" dur="500" fill="hold"/>
                                        <p:tgtEl>
                                          <p:spTgt spid="246790"/>
                                        </p:tgtEl>
                                        <p:attrNameLst>
                                          <p:attrName>ppt_x</p:attrName>
                                        </p:attrNameLst>
                                      </p:cBhvr>
                                      <p:tavLst>
                                        <p:tav tm="0">
                                          <p:val>
                                            <p:strVal val="0-#ppt_w/2"/>
                                          </p:val>
                                        </p:tav>
                                        <p:tav tm="100000">
                                          <p:val>
                                            <p:strVal val="#ppt_x"/>
                                          </p:val>
                                        </p:tav>
                                      </p:tavLst>
                                    </p:anim>
                                    <p:anim calcmode="lin" valueType="num">
                                      <p:cBhvr additive="base">
                                        <p:cTn id="8" dur="500" fill="hold"/>
                                        <p:tgtEl>
                                          <p:spTgt spid="2467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46789">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46789">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46789">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46789">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46789">
                                            <p:txEl>
                                              <p:pRg st="4" end="4"/>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24678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9" grpId="0" build="p" bldLvl="3" autoUpdateAnimBg="0"/>
      <p:bldP spid="24679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13518536-B33F-EF44-904F-4432885D2654}" type="slidenum">
              <a:rPr lang="fr-FR"/>
              <a:pPr/>
              <a:t>18</a:t>
            </a:fld>
            <a:endParaRPr lang="fr-FR"/>
          </a:p>
        </p:txBody>
      </p:sp>
      <p:sp>
        <p:nvSpPr>
          <p:cNvPr id="247810" name="Rectangle 2"/>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PÉNALE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47811" name="Rectangle 3"/>
          <p:cNvSpPr>
            <a:spLocks noGrp="1" noChangeArrowheads="1"/>
          </p:cNvSpPr>
          <p:nvPr>
            <p:ph type="body" idx="1"/>
          </p:nvPr>
        </p:nvSpPr>
        <p:spPr>
          <a:xfrm>
            <a:off x="685800" y="2590800"/>
            <a:ext cx="7924800" cy="3810000"/>
          </a:xfrm>
        </p:spPr>
        <p:txBody>
          <a:bodyPr/>
          <a:lstStyle/>
          <a:p>
            <a:pPr marL="0" indent="0">
              <a:spcBef>
                <a:spcPct val="0"/>
              </a:spcBef>
              <a:buFont typeface="Wingdings" charset="0"/>
              <a:buNone/>
            </a:pPr>
            <a:r>
              <a:rPr lang="fr-FR" dirty="0"/>
              <a:t>ne peuvent être condamnés que s</a:t>
            </a:r>
            <a:r>
              <a:rPr lang="ja-JP" altLang="fr-FR" dirty="0">
                <a:latin typeface="Arial"/>
              </a:rPr>
              <a:t>’</a:t>
            </a:r>
            <a:r>
              <a:rPr lang="fr-FR" dirty="0"/>
              <a:t>il est établi </a:t>
            </a:r>
            <a:r>
              <a:rPr lang="fr-FR" dirty="0" err="1"/>
              <a:t>qu</a:t>
            </a:r>
            <a:r>
              <a:rPr lang="ja-JP" altLang="fr-FR" dirty="0">
                <a:latin typeface="Arial"/>
              </a:rPr>
              <a:t>’</a:t>
            </a:r>
            <a:r>
              <a:rPr lang="fr-FR" dirty="0"/>
              <a:t>ils n</a:t>
            </a:r>
            <a:r>
              <a:rPr lang="ja-JP" altLang="fr-FR" dirty="0">
                <a:latin typeface="Arial"/>
              </a:rPr>
              <a:t>’</a:t>
            </a:r>
            <a:r>
              <a:rPr lang="fr-FR" dirty="0"/>
              <a:t>ont pas accompli </a:t>
            </a:r>
            <a:r>
              <a:rPr lang="fr-FR" dirty="0">
                <a:solidFill>
                  <a:srgbClr val="FF0000"/>
                </a:solidFill>
              </a:rPr>
              <a:t>les diligences normales</a:t>
            </a:r>
            <a:r>
              <a:rPr lang="fr-FR" dirty="0"/>
              <a:t>, compte tenu </a:t>
            </a:r>
          </a:p>
          <a:p>
            <a:pPr marL="755650" lvl="1">
              <a:spcBef>
                <a:spcPct val="0"/>
              </a:spcBef>
            </a:pPr>
            <a:r>
              <a:rPr lang="fr-FR" dirty="0"/>
              <a:t>de leurs compétences, </a:t>
            </a:r>
          </a:p>
          <a:p>
            <a:pPr marL="755650" lvl="1">
              <a:spcBef>
                <a:spcPct val="0"/>
              </a:spcBef>
            </a:pPr>
            <a:r>
              <a:rPr lang="fr-FR" dirty="0"/>
              <a:t>du pouvoir et des moyens dont ils disposaient, </a:t>
            </a:r>
          </a:p>
          <a:p>
            <a:pPr marL="755650" lvl="1">
              <a:spcBef>
                <a:spcPct val="0"/>
              </a:spcBef>
            </a:pPr>
            <a:r>
              <a:rPr lang="fr-FR" dirty="0"/>
              <a:t>ainsi que des difficultés propres aux missions que la loi leur confie.</a:t>
            </a:r>
          </a:p>
        </p:txBody>
      </p:sp>
      <p:sp>
        <p:nvSpPr>
          <p:cNvPr id="247812" name="Rectangle 4"/>
          <p:cNvSpPr>
            <a:spLocks noChangeArrowheads="1"/>
          </p:cNvSpPr>
          <p:nvPr/>
        </p:nvSpPr>
        <p:spPr bwMode="auto">
          <a:xfrm>
            <a:off x="304800" y="1447800"/>
            <a:ext cx="85312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2800" b="1">
                <a:solidFill>
                  <a:srgbClr val="003399"/>
                </a:solidFill>
                <a:latin typeface="Verdana" charset="0"/>
              </a:rPr>
              <a:t>en outre,</a:t>
            </a:r>
            <a:r>
              <a:rPr lang="fr-FR" sz="3200" b="1">
                <a:solidFill>
                  <a:srgbClr val="003399"/>
                </a:solidFill>
                <a:effectLst>
                  <a:outerShdw blurRad="38100" dist="38100" dir="2700000" algn="tl">
                    <a:srgbClr val="DDDDDD"/>
                  </a:outerShdw>
                </a:effectLst>
                <a:latin typeface="Verdana" charset="0"/>
              </a:rPr>
              <a:t> </a:t>
            </a:r>
            <a:r>
              <a:rPr lang="fr-FR" sz="2800" b="1">
                <a:solidFill>
                  <a:srgbClr val="003399"/>
                </a:solidFill>
                <a:latin typeface="Verdana" charset="0"/>
              </a:rPr>
              <a:t>les fonctionnaires ou agents </a:t>
            </a:r>
            <a:r>
              <a:rPr lang="fr-FR" sz="2800" b="1" u="sng">
                <a:solidFill>
                  <a:srgbClr val="003399"/>
                </a:solidFill>
                <a:latin typeface="Verdana" charset="0"/>
              </a:rPr>
              <a:t>non titulaires</a:t>
            </a:r>
            <a:r>
              <a:rPr lang="fr-FR" sz="2800" b="1">
                <a:solidFill>
                  <a:srgbClr val="003399"/>
                </a:solidFill>
                <a:latin typeface="Verdana" charset="0"/>
              </a:rPr>
              <a:t> de droit public</a:t>
            </a:r>
            <a:endParaRPr lang="fr-FR" sz="3200" b="1">
              <a:solidFill>
                <a:srgbClr val="003399"/>
              </a:solidFill>
              <a:effectLst>
                <a:outerShdw blurRad="38100" dist="38100" dir="2700000" algn="tl">
                  <a:srgbClr val="DDDDDD"/>
                </a:outerShdw>
              </a:effectLst>
              <a:latin typeface="Verdana" charset="0"/>
            </a:endParaRPr>
          </a:p>
        </p:txBody>
      </p:sp>
      <p:sp>
        <p:nvSpPr>
          <p:cNvPr id="247813" name="AutoShape 5">
            <a:hlinkClick r:id="rId2" action="ppaction://hlinksldjump" highlightClick="1"/>
          </p:cNvPr>
          <p:cNvSpPr>
            <a:spLocks noChangeArrowheads="1"/>
          </p:cNvSpPr>
          <p:nvPr/>
        </p:nvSpPr>
        <p:spPr bwMode="auto">
          <a:xfrm>
            <a:off x="8534400" y="6324600"/>
            <a:ext cx="381000" cy="304800"/>
          </a:xfrm>
          <a:prstGeom prst="actionButtonBackPrevious">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7812"/>
                                        </p:tgtEl>
                                        <p:attrNameLst>
                                          <p:attrName>style.visibility</p:attrName>
                                        </p:attrNameLst>
                                      </p:cBhvr>
                                      <p:to>
                                        <p:strVal val="visible"/>
                                      </p:to>
                                    </p:set>
                                    <p:anim calcmode="lin" valueType="num">
                                      <p:cBhvr additive="base">
                                        <p:cTn id="7" dur="500" fill="hold"/>
                                        <p:tgtEl>
                                          <p:spTgt spid="247812"/>
                                        </p:tgtEl>
                                        <p:attrNameLst>
                                          <p:attrName>ppt_x</p:attrName>
                                        </p:attrNameLst>
                                      </p:cBhvr>
                                      <p:tavLst>
                                        <p:tav tm="0">
                                          <p:val>
                                            <p:strVal val="0-#ppt_w/2"/>
                                          </p:val>
                                        </p:tav>
                                        <p:tav tm="100000">
                                          <p:val>
                                            <p:strVal val="#ppt_x"/>
                                          </p:val>
                                        </p:tav>
                                      </p:tavLst>
                                    </p:anim>
                                    <p:anim calcmode="lin" valueType="num">
                                      <p:cBhvr additive="base">
                                        <p:cTn id="8" dur="500" fill="hold"/>
                                        <p:tgtEl>
                                          <p:spTgt spid="24781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47811">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47811">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47811">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478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bldLvl="2" autoUpdateAnimBg="0"/>
      <p:bldP spid="24781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7B6FDD41-AC69-9147-AA46-B97E21D339D9}" type="slidenum">
              <a:rPr lang="fr-FR"/>
              <a:pPr/>
              <a:t>19</a:t>
            </a:fld>
            <a:endParaRPr lang="fr-FR"/>
          </a:p>
        </p:txBody>
      </p:sp>
      <p:sp>
        <p:nvSpPr>
          <p:cNvPr id="200712" name="Rectangle 8"/>
          <p:cNvSpPr>
            <a:spLocks noGrp="1" noChangeArrowheads="1"/>
          </p:cNvSpPr>
          <p:nvPr>
            <p:ph type="title"/>
          </p:nvPr>
        </p:nvSpPr>
        <p:spPr>
          <a:xfrm>
            <a:off x="2667000" y="-44450"/>
            <a:ext cx="6477000" cy="974725"/>
          </a:xfrm>
          <a:noFill/>
          <a:extLst>
            <a:ext uri="{909E8E84-426E-40dd-AFC4-6F175D3DCCD1}">
              <a14:hiddenFill xmlns:a14="http://schemas.microsoft.com/office/drawing/2010/main">
                <a:solidFill>
                  <a:srgbClr val="DDDDDD"/>
                </a:solidFill>
              </a14:hiddenFill>
            </a:ext>
          </a:extLst>
        </p:spPr>
        <p:txBody>
          <a:bodyPr>
            <a:spAutoFit/>
          </a:bodyPr>
          <a:lstStyle/>
          <a:p>
            <a:pPr algn="ctr"/>
            <a:r>
              <a:rPr lang="fr-FR" sz="3200">
                <a:effectLst>
                  <a:outerShdw blurRad="38100" dist="38100" dir="2700000" algn="tl">
                    <a:srgbClr val="DDDDDD"/>
                  </a:outerShdw>
                </a:effectLst>
              </a:rPr>
              <a:t>les  juridictions ADMINISTRATIVES</a:t>
            </a:r>
          </a:p>
        </p:txBody>
      </p:sp>
      <p:sp>
        <p:nvSpPr>
          <p:cNvPr id="200713" name="Rectangle 9"/>
          <p:cNvSpPr>
            <a:spLocks noGrp="1" noChangeArrowheads="1"/>
          </p:cNvSpPr>
          <p:nvPr>
            <p:ph type="body" idx="1"/>
          </p:nvPr>
        </p:nvSpPr>
        <p:spPr/>
        <p:txBody>
          <a:bodyPr/>
          <a:lstStyle/>
          <a:p>
            <a:r>
              <a:rPr lang="fr-FR" sz="2400" dirty="0"/>
              <a:t>premier degré:</a:t>
            </a:r>
          </a:p>
          <a:p>
            <a:pPr lvl="1"/>
            <a:r>
              <a:rPr lang="fr-FR" sz="2000" dirty="0"/>
              <a:t>Tribunal administratif </a:t>
            </a:r>
            <a:r>
              <a:rPr lang="fr-FR" sz="2000" b="1" dirty="0"/>
              <a:t>: litiges concernant la puissance publique( administrations, entreprises publiques…)</a:t>
            </a:r>
          </a:p>
          <a:p>
            <a:pPr lvl="1"/>
            <a:r>
              <a:rPr lang="fr-FR" sz="2000" dirty="0"/>
              <a:t>Autres juridictions administratives </a:t>
            </a:r>
            <a:r>
              <a:rPr lang="fr-FR" sz="2000" b="1" dirty="0"/>
              <a:t>: pensions civiles ou militaires, aides sociales…</a:t>
            </a:r>
          </a:p>
          <a:p>
            <a:r>
              <a:rPr lang="fr-FR" sz="2400" dirty="0"/>
              <a:t>deuxième degré :</a:t>
            </a:r>
          </a:p>
          <a:p>
            <a:pPr lvl="1"/>
            <a:r>
              <a:rPr lang="fr-FR" sz="2000" dirty="0"/>
              <a:t> Cour administrative d</a:t>
            </a:r>
            <a:r>
              <a:rPr lang="ja-JP" altLang="fr-FR" sz="2000" dirty="0">
                <a:latin typeface="Arial"/>
              </a:rPr>
              <a:t>’</a:t>
            </a:r>
            <a:r>
              <a:rPr lang="fr-FR" sz="2000" dirty="0"/>
              <a:t>appel</a:t>
            </a:r>
          </a:p>
          <a:p>
            <a:r>
              <a:rPr lang="fr-FR" sz="2400" dirty="0"/>
              <a:t>Conseil d</a:t>
            </a:r>
            <a:r>
              <a:rPr lang="ja-JP" altLang="fr-FR" sz="2400" dirty="0">
                <a:latin typeface="Arial"/>
              </a:rPr>
              <a:t>’</a:t>
            </a:r>
            <a:r>
              <a:rPr lang="fr-FR" sz="2400" dirty="0"/>
              <a:t>État</a:t>
            </a:r>
          </a:p>
          <a:p>
            <a:pPr lvl="1"/>
            <a:r>
              <a:rPr lang="fr-FR" sz="2000" b="1" dirty="0"/>
              <a:t>vérifie la bonne application du droit faite par les cours d'appel</a:t>
            </a:r>
          </a:p>
        </p:txBody>
      </p:sp>
      <p:sp>
        <p:nvSpPr>
          <p:cNvPr id="200709" name="Text Box 5"/>
          <p:cNvSpPr txBox="1">
            <a:spLocks noChangeArrowheads="1"/>
          </p:cNvSpPr>
          <p:nvPr/>
        </p:nvSpPr>
        <p:spPr bwMode="auto">
          <a:xfrm>
            <a:off x="2057400" y="1066800"/>
            <a:ext cx="7086600"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defRPr sz="2400">
                <a:solidFill>
                  <a:schemeClr val="tx1"/>
                </a:solidFill>
                <a:latin typeface="Times New Roman" charset="0"/>
                <a:ea typeface="ＭＳ Ｐゴシック" charset="0"/>
              </a:defRPr>
            </a:lvl1pPr>
            <a:lvl2pPr>
              <a:defRPr sz="2400">
                <a:solidFill>
                  <a:schemeClr val="tx1"/>
                </a:solidFill>
                <a:latin typeface="Times New Roman" charset="0"/>
                <a:ea typeface="ＭＳ Ｐゴシック" charset="0"/>
              </a:defRPr>
            </a:lvl2pPr>
            <a:lvl3pPr>
              <a:defRPr sz="2400">
                <a:solidFill>
                  <a:schemeClr val="tx1"/>
                </a:solidFill>
                <a:latin typeface="Times New Roman" charset="0"/>
                <a:ea typeface="ＭＳ Ｐゴシック" charset="0"/>
              </a:defRPr>
            </a:lvl3pPr>
            <a:lvl4pPr>
              <a:defRPr sz="2400">
                <a:solidFill>
                  <a:schemeClr val="tx1"/>
                </a:solidFill>
                <a:latin typeface="Times New Roman" charset="0"/>
                <a:ea typeface="ＭＳ Ｐゴシック" charset="0"/>
              </a:defRPr>
            </a:lvl4pPr>
            <a:lvl5pPr>
              <a:defRPr sz="2400">
                <a:solidFill>
                  <a:schemeClr val="tx1"/>
                </a:solidFill>
                <a:latin typeface="Times New Roman" charset="0"/>
                <a:ea typeface="ＭＳ Ｐゴシック" charset="0"/>
              </a:defRPr>
            </a:lvl5pPr>
            <a:lvl6pPr marL="457200" fontAlgn="base">
              <a:spcBef>
                <a:spcPct val="0"/>
              </a:spcBef>
              <a:spcAft>
                <a:spcPct val="0"/>
              </a:spcAft>
              <a:defRPr sz="2400">
                <a:solidFill>
                  <a:schemeClr val="tx1"/>
                </a:solidFill>
                <a:latin typeface="Times New Roman" charset="0"/>
                <a:ea typeface="ＭＳ Ｐゴシック" charset="0"/>
              </a:defRPr>
            </a:lvl6pPr>
            <a:lvl7pPr marL="914400" fontAlgn="base">
              <a:spcBef>
                <a:spcPct val="0"/>
              </a:spcBef>
              <a:spcAft>
                <a:spcPct val="0"/>
              </a:spcAft>
              <a:defRPr sz="2400">
                <a:solidFill>
                  <a:schemeClr val="tx1"/>
                </a:solidFill>
                <a:latin typeface="Times New Roman" charset="0"/>
                <a:ea typeface="ＭＳ Ｐゴシック" charset="0"/>
              </a:defRPr>
            </a:lvl7pPr>
            <a:lvl8pPr marL="1371600" fontAlgn="base">
              <a:spcBef>
                <a:spcPct val="0"/>
              </a:spcBef>
              <a:spcAft>
                <a:spcPct val="0"/>
              </a:spcAft>
              <a:defRPr sz="2400">
                <a:solidFill>
                  <a:schemeClr val="tx1"/>
                </a:solidFill>
                <a:latin typeface="Times New Roman" charset="0"/>
                <a:ea typeface="ＭＳ Ｐゴシック" charset="0"/>
              </a:defRPr>
            </a:lvl8pPr>
            <a:lvl9pPr marL="1828800" fontAlgn="base">
              <a:spcBef>
                <a:spcPct val="0"/>
              </a:spcBef>
              <a:spcAft>
                <a:spcPct val="0"/>
              </a:spcAft>
              <a:defRPr sz="2400">
                <a:solidFill>
                  <a:schemeClr val="tx1"/>
                </a:solidFill>
                <a:latin typeface="Times New Roman" charset="0"/>
                <a:ea typeface="ＭＳ Ｐゴシック" charset="0"/>
              </a:defRPr>
            </a:lvl9pPr>
          </a:lstStyle>
          <a:p>
            <a:r>
              <a:rPr lang="fr-FR" sz="2000" b="1">
                <a:solidFill>
                  <a:schemeClr val="tx2"/>
                </a:solidFill>
                <a:latin typeface="Verdana" charset="0"/>
              </a:rPr>
              <a:t>chargées  de statuer sur les recours intentés contre la décision des autorités administratives.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00713">
                                            <p:txEl>
                                              <p:pRg st="0" end="0"/>
                                            </p:txEl>
                                          </p:spTgt>
                                        </p:tgtEl>
                                        <p:attrNameLst>
                                          <p:attrName>style.visibility</p:attrName>
                                        </p:attrNameLst>
                                      </p:cBhvr>
                                      <p:to>
                                        <p:strVal val="visible"/>
                                      </p:to>
                                    </p:set>
                                    <p:animEffect transition="in" filter="box(out)">
                                      <p:cBhvr>
                                        <p:cTn id="7" dur="500"/>
                                        <p:tgtEl>
                                          <p:spTgt spid="200713">
                                            <p:txEl>
                                              <p:pRg st="0" end="0"/>
                                            </p:txEl>
                                          </p:spTgt>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200713">
                                            <p:txEl>
                                              <p:pRg st="1" end="1"/>
                                            </p:txEl>
                                          </p:spTgt>
                                        </p:tgtEl>
                                        <p:attrNameLst>
                                          <p:attrName>style.visibility</p:attrName>
                                        </p:attrNameLst>
                                      </p:cBhvr>
                                      <p:to>
                                        <p:strVal val="visible"/>
                                      </p:to>
                                    </p:set>
                                    <p:animEffect transition="in" filter="box(out)">
                                      <p:cBhvr>
                                        <p:cTn id="10" dur="500"/>
                                        <p:tgtEl>
                                          <p:spTgt spid="200713">
                                            <p:txEl>
                                              <p:pRg st="1" end="1"/>
                                            </p:txEl>
                                          </p:spTgt>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200713">
                                            <p:txEl>
                                              <p:pRg st="2" end="2"/>
                                            </p:txEl>
                                          </p:spTgt>
                                        </p:tgtEl>
                                        <p:attrNameLst>
                                          <p:attrName>style.visibility</p:attrName>
                                        </p:attrNameLst>
                                      </p:cBhvr>
                                      <p:to>
                                        <p:strVal val="visible"/>
                                      </p:to>
                                    </p:set>
                                    <p:animEffect transition="in" filter="box(out)">
                                      <p:cBhvr>
                                        <p:cTn id="13" dur="500"/>
                                        <p:tgtEl>
                                          <p:spTgt spid="200713">
                                            <p:txEl>
                                              <p:pRg st="2" end="2"/>
                                            </p:txEl>
                                          </p:spTgt>
                                        </p:tgtEl>
                                      </p:cBhvr>
                                    </p:animEffect>
                                  </p:childTnLst>
                                </p:cTn>
                              </p:par>
                            </p:childTnLst>
                          </p:cTn>
                        </p:par>
                        <p:par>
                          <p:cTn id="14" fill="hold" nodeType="afterGroup">
                            <p:stCondLst>
                              <p:cond delay="500"/>
                            </p:stCondLst>
                            <p:childTnLst>
                              <p:par>
                                <p:cTn id="15" presetID="4" presetClass="entr" presetSubtype="32" fill="hold" grpId="0" nodeType="afterEffect">
                                  <p:stCondLst>
                                    <p:cond delay="0"/>
                                  </p:stCondLst>
                                  <p:childTnLst>
                                    <p:set>
                                      <p:cBhvr>
                                        <p:cTn id="16" dur="1" fill="hold">
                                          <p:stCondLst>
                                            <p:cond delay="0"/>
                                          </p:stCondLst>
                                        </p:cTn>
                                        <p:tgtEl>
                                          <p:spTgt spid="200713">
                                            <p:txEl>
                                              <p:pRg st="3" end="3"/>
                                            </p:txEl>
                                          </p:spTgt>
                                        </p:tgtEl>
                                        <p:attrNameLst>
                                          <p:attrName>style.visibility</p:attrName>
                                        </p:attrNameLst>
                                      </p:cBhvr>
                                      <p:to>
                                        <p:strVal val="visible"/>
                                      </p:to>
                                    </p:set>
                                    <p:animEffect transition="in" filter="box(out)">
                                      <p:cBhvr>
                                        <p:cTn id="17" dur="500"/>
                                        <p:tgtEl>
                                          <p:spTgt spid="200713">
                                            <p:txEl>
                                              <p:pRg st="3" end="3"/>
                                            </p:txEl>
                                          </p:spTgt>
                                        </p:tgtEl>
                                      </p:cBhvr>
                                    </p:animEffect>
                                  </p:childTnLst>
                                </p:cTn>
                              </p:par>
                              <p:par>
                                <p:cTn id="18" presetID="4" presetClass="entr" presetSubtype="32" fill="hold" grpId="0" nodeType="withEffect">
                                  <p:stCondLst>
                                    <p:cond delay="0"/>
                                  </p:stCondLst>
                                  <p:childTnLst>
                                    <p:set>
                                      <p:cBhvr>
                                        <p:cTn id="19" dur="1" fill="hold">
                                          <p:stCondLst>
                                            <p:cond delay="0"/>
                                          </p:stCondLst>
                                        </p:cTn>
                                        <p:tgtEl>
                                          <p:spTgt spid="200713">
                                            <p:txEl>
                                              <p:pRg st="4" end="4"/>
                                            </p:txEl>
                                          </p:spTgt>
                                        </p:tgtEl>
                                        <p:attrNameLst>
                                          <p:attrName>style.visibility</p:attrName>
                                        </p:attrNameLst>
                                      </p:cBhvr>
                                      <p:to>
                                        <p:strVal val="visible"/>
                                      </p:to>
                                    </p:set>
                                    <p:animEffect transition="in" filter="box(out)">
                                      <p:cBhvr>
                                        <p:cTn id="20" dur="500"/>
                                        <p:tgtEl>
                                          <p:spTgt spid="200713">
                                            <p:txEl>
                                              <p:pRg st="4" end="4"/>
                                            </p:txEl>
                                          </p:spTgt>
                                        </p:tgtEl>
                                      </p:cBhvr>
                                    </p:animEffect>
                                  </p:childTnLst>
                                </p:cTn>
                              </p:par>
                            </p:childTnLst>
                          </p:cTn>
                        </p:par>
                        <p:par>
                          <p:cTn id="21" fill="hold" nodeType="afterGroup">
                            <p:stCondLst>
                              <p:cond delay="1000"/>
                            </p:stCondLst>
                            <p:childTnLst>
                              <p:par>
                                <p:cTn id="22" presetID="4" presetClass="entr" presetSubtype="32" fill="hold" grpId="0" nodeType="afterEffect">
                                  <p:stCondLst>
                                    <p:cond delay="0"/>
                                  </p:stCondLst>
                                  <p:childTnLst>
                                    <p:set>
                                      <p:cBhvr>
                                        <p:cTn id="23" dur="1" fill="hold">
                                          <p:stCondLst>
                                            <p:cond delay="0"/>
                                          </p:stCondLst>
                                        </p:cTn>
                                        <p:tgtEl>
                                          <p:spTgt spid="200713">
                                            <p:txEl>
                                              <p:pRg st="5" end="5"/>
                                            </p:txEl>
                                          </p:spTgt>
                                        </p:tgtEl>
                                        <p:attrNameLst>
                                          <p:attrName>style.visibility</p:attrName>
                                        </p:attrNameLst>
                                      </p:cBhvr>
                                      <p:to>
                                        <p:strVal val="visible"/>
                                      </p:to>
                                    </p:set>
                                    <p:animEffect transition="in" filter="box(out)">
                                      <p:cBhvr>
                                        <p:cTn id="24" dur="500"/>
                                        <p:tgtEl>
                                          <p:spTgt spid="200713">
                                            <p:txEl>
                                              <p:pRg st="5" end="5"/>
                                            </p:txEl>
                                          </p:spTgt>
                                        </p:tgtEl>
                                      </p:cBhvr>
                                    </p:animEffect>
                                  </p:childTnLst>
                                </p:cTn>
                              </p:par>
                              <p:par>
                                <p:cTn id="25" presetID="4" presetClass="entr" presetSubtype="32" fill="hold" grpId="0" nodeType="withEffect">
                                  <p:stCondLst>
                                    <p:cond delay="0"/>
                                  </p:stCondLst>
                                  <p:childTnLst>
                                    <p:set>
                                      <p:cBhvr>
                                        <p:cTn id="26" dur="1" fill="hold">
                                          <p:stCondLst>
                                            <p:cond delay="0"/>
                                          </p:stCondLst>
                                        </p:cTn>
                                        <p:tgtEl>
                                          <p:spTgt spid="200713">
                                            <p:txEl>
                                              <p:pRg st="6" end="6"/>
                                            </p:txEl>
                                          </p:spTgt>
                                        </p:tgtEl>
                                        <p:attrNameLst>
                                          <p:attrName>style.visibility</p:attrName>
                                        </p:attrNameLst>
                                      </p:cBhvr>
                                      <p:to>
                                        <p:strVal val="visible"/>
                                      </p:to>
                                    </p:set>
                                    <p:animEffect transition="in" filter="box(out)">
                                      <p:cBhvr>
                                        <p:cTn id="27" dur="500"/>
                                        <p:tgtEl>
                                          <p:spTgt spid="200713">
                                            <p:txEl>
                                              <p:pRg st="6" end="6"/>
                                            </p:txEl>
                                          </p:spTgt>
                                        </p:tgtEl>
                                      </p:cBhvr>
                                    </p:animEffect>
                                  </p:childTnLst>
                                </p:cTn>
                              </p:par>
                            </p:childTnLst>
                          </p:cTn>
                        </p:par>
                        <p:par>
                          <p:cTn id="28" fill="hold" nodeType="afterGroup">
                            <p:stCondLst>
                              <p:cond delay="1500"/>
                            </p:stCondLst>
                            <p:childTnLst>
                              <p:par>
                                <p:cTn id="29" presetID="22" presetClass="entr" presetSubtype="1" fill="hold" grpId="0" nodeType="afterEffect">
                                  <p:stCondLst>
                                    <p:cond delay="1000"/>
                                  </p:stCondLst>
                                  <p:childTnLst>
                                    <p:set>
                                      <p:cBhvr>
                                        <p:cTn id="30" dur="1" fill="hold">
                                          <p:stCondLst>
                                            <p:cond delay="0"/>
                                          </p:stCondLst>
                                        </p:cTn>
                                        <p:tgtEl>
                                          <p:spTgt spid="200709"/>
                                        </p:tgtEl>
                                        <p:attrNameLst>
                                          <p:attrName>style.visibility</p:attrName>
                                        </p:attrNameLst>
                                      </p:cBhvr>
                                      <p:to>
                                        <p:strVal val="visible"/>
                                      </p:to>
                                    </p:set>
                                    <p:animEffect transition="in" filter="wipe(up)">
                                      <p:cBhvr>
                                        <p:cTn id="31" dur="500"/>
                                        <p:tgtEl>
                                          <p:spTgt spid="200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13" grpId="0" build="p" autoUpdateAnimBg="0" advAuto="0"/>
      <p:bldP spid="20070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D2F2284E-E68E-344A-8B65-303D49AC8AFE}" type="slidenum">
              <a:rPr lang="fr-FR"/>
              <a:pPr/>
              <a:t>2</a:t>
            </a:fld>
            <a:endParaRPr lang="fr-F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424165669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FECC413E-DE75-CE4F-B879-45C0A23F95A9}" type="slidenum">
              <a:rPr lang="fr-FR"/>
              <a:pPr/>
              <a:t>20</a:t>
            </a:fld>
            <a:endParaRPr lang="fr-FR"/>
          </a:p>
        </p:txBody>
      </p:sp>
      <p:sp>
        <p:nvSpPr>
          <p:cNvPr id="221190" name="Rectangle 6"/>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compétence de la juridiction administrative</a:t>
            </a:r>
          </a:p>
        </p:txBody>
      </p:sp>
      <p:sp>
        <p:nvSpPr>
          <p:cNvPr id="221191" name="Rectangle 7"/>
          <p:cNvSpPr>
            <a:spLocks noGrp="1" noChangeArrowheads="1"/>
          </p:cNvSpPr>
          <p:nvPr>
            <p:ph type="body" idx="1"/>
          </p:nvPr>
        </p:nvSpPr>
        <p:spPr>
          <a:xfrm>
            <a:off x="381000" y="1752600"/>
            <a:ext cx="8229600" cy="4876800"/>
          </a:xfrm>
        </p:spPr>
        <p:txBody>
          <a:bodyPr/>
          <a:lstStyle/>
          <a:p>
            <a:pPr marL="0" indent="0">
              <a:buFont typeface="Wingdings" charset="0"/>
              <a:buNone/>
            </a:pPr>
            <a:r>
              <a:rPr lang="fr-FR" sz="2400" dirty="0"/>
              <a:t>E</a:t>
            </a:r>
            <a:r>
              <a:rPr lang="fr-FR" sz="2400" dirty="0" smtClean="0"/>
              <a:t>lle </a:t>
            </a:r>
            <a:r>
              <a:rPr lang="fr-FR" sz="2400" dirty="0"/>
              <a:t>s'appuie sur un défaut d</a:t>
            </a:r>
            <a:r>
              <a:rPr lang="ja-JP" altLang="fr-FR" sz="2400" dirty="0">
                <a:latin typeface="Arial"/>
              </a:rPr>
              <a:t>’</a:t>
            </a:r>
            <a:r>
              <a:rPr lang="fr-FR" sz="2400" dirty="0"/>
              <a:t>organisation du service public de l</a:t>
            </a:r>
            <a:r>
              <a:rPr lang="ja-JP" altLang="fr-FR" sz="2400" dirty="0">
                <a:latin typeface="Arial"/>
              </a:rPr>
              <a:t>’</a:t>
            </a:r>
            <a:r>
              <a:rPr lang="fr-FR" sz="2400" dirty="0"/>
              <a:t>enseignant</a:t>
            </a:r>
          </a:p>
          <a:p>
            <a:pPr marL="846138" lvl="1" indent="-169863"/>
            <a:r>
              <a:rPr lang="fr-FR" sz="2000" dirty="0"/>
              <a:t>lorsque la faute est imputable à plusieurs fonctionnaires dans le cadre de l</a:t>
            </a:r>
            <a:r>
              <a:rPr lang="ja-JP" altLang="fr-FR" sz="2000" dirty="0">
                <a:latin typeface="Arial"/>
              </a:rPr>
              <a:t>’</a:t>
            </a:r>
            <a:r>
              <a:rPr lang="fr-FR" sz="2000" dirty="0"/>
              <a:t>exercice de leur fonction</a:t>
            </a:r>
          </a:p>
          <a:p>
            <a:pPr marL="0" indent="0">
              <a:buFont typeface="Wingdings" charset="0"/>
              <a:buNone/>
            </a:pPr>
            <a:r>
              <a:rPr lang="fr-FR" sz="2400" dirty="0"/>
              <a:t>dans ce contexte :</a:t>
            </a:r>
          </a:p>
          <a:p>
            <a:pPr marL="846138" lvl="1" indent="-169863"/>
            <a:r>
              <a:rPr lang="fr-FR" sz="2000" dirty="0"/>
              <a:t>l</a:t>
            </a:r>
            <a:r>
              <a:rPr lang="ja-JP" altLang="fr-FR" sz="2000" dirty="0">
                <a:latin typeface="Arial"/>
              </a:rPr>
              <a:t>’</a:t>
            </a:r>
            <a:r>
              <a:rPr lang="fr-FR" sz="2000" dirty="0"/>
              <a:t>enseignant ne sera pas personnellement mis en cause</a:t>
            </a:r>
          </a:p>
          <a:p>
            <a:pPr marL="846138" lvl="1" indent="-169863"/>
            <a:r>
              <a:rPr lang="fr-FR" sz="2000" dirty="0"/>
              <a:t>la charge de l</a:t>
            </a:r>
            <a:r>
              <a:rPr lang="ja-JP" altLang="fr-FR" sz="2000" dirty="0">
                <a:latin typeface="Arial"/>
              </a:rPr>
              <a:t>’</a:t>
            </a:r>
            <a:r>
              <a:rPr lang="fr-FR" sz="2000" dirty="0"/>
              <a:t>indemnisation incombera toujours à l</a:t>
            </a:r>
            <a:r>
              <a:rPr lang="ja-JP" altLang="fr-FR" sz="2000" dirty="0">
                <a:latin typeface="Arial"/>
              </a:rPr>
              <a:t>’</a:t>
            </a:r>
            <a:r>
              <a:rPr lang="fr-FR" sz="2000" dirty="0"/>
              <a:t>administration</a:t>
            </a:r>
          </a:p>
          <a:p>
            <a:pPr marL="0" indent="0">
              <a:buFont typeface="Wingdings" charset="0"/>
              <a:buNone/>
            </a:pPr>
            <a:r>
              <a:rPr lang="fr-FR" sz="2400" i="1" dirty="0">
                <a:solidFill>
                  <a:schemeClr val="folHlink"/>
                </a:solidFill>
              </a:rPr>
              <a:t>mais les condamnations pénales (amendes, prison) sont toujours assumées par le citoyen.</a:t>
            </a:r>
          </a:p>
        </p:txBody>
      </p:sp>
      <p:sp>
        <p:nvSpPr>
          <p:cNvPr id="221192" name="AutoShape 8">
            <a:hlinkClick r:id="rId3" action="ppaction://hlinksldjump" highlightClick="1"/>
          </p:cNvPr>
          <p:cNvSpPr>
            <a:spLocks noChangeArrowheads="1"/>
          </p:cNvSpPr>
          <p:nvPr/>
        </p:nvSpPr>
        <p:spPr bwMode="auto">
          <a:xfrm>
            <a:off x="8534400" y="6324600"/>
            <a:ext cx="381000" cy="304800"/>
          </a:xfrm>
          <a:prstGeom prst="actionButtonBackPrevious">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1191">
                                            <p:txEl>
                                              <p:pRg st="0" end="0"/>
                                            </p:txEl>
                                          </p:spTgt>
                                        </p:tgtEl>
                                        <p:attrNameLst>
                                          <p:attrName>style.visibility</p:attrName>
                                        </p:attrNameLst>
                                      </p:cBhvr>
                                      <p:to>
                                        <p:strVal val="visible"/>
                                      </p:to>
                                    </p:set>
                                    <p:animEffect transition="in" filter="wipe(left)">
                                      <p:cBhvr>
                                        <p:cTn id="7" dur="500"/>
                                        <p:tgtEl>
                                          <p:spTgt spid="22119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21191">
                                            <p:txEl>
                                              <p:pRg st="1" end="1"/>
                                            </p:txEl>
                                          </p:spTgt>
                                        </p:tgtEl>
                                        <p:attrNameLst>
                                          <p:attrName>style.visibility</p:attrName>
                                        </p:attrNameLst>
                                      </p:cBhvr>
                                      <p:to>
                                        <p:strVal val="visible"/>
                                      </p:to>
                                    </p:set>
                                    <p:animEffect transition="in" filter="wipe(left)">
                                      <p:cBhvr>
                                        <p:cTn id="10" dur="500"/>
                                        <p:tgtEl>
                                          <p:spTgt spid="22119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21191">
                                            <p:txEl>
                                              <p:pRg st="2" end="2"/>
                                            </p:txEl>
                                          </p:spTgt>
                                        </p:tgtEl>
                                        <p:attrNameLst>
                                          <p:attrName>style.visibility</p:attrName>
                                        </p:attrNameLst>
                                      </p:cBhvr>
                                      <p:to>
                                        <p:strVal val="visible"/>
                                      </p:to>
                                    </p:set>
                                    <p:animEffect transition="in" filter="wipe(left)">
                                      <p:cBhvr>
                                        <p:cTn id="15" dur="500"/>
                                        <p:tgtEl>
                                          <p:spTgt spid="221191">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21191">
                                            <p:txEl>
                                              <p:pRg st="3" end="3"/>
                                            </p:txEl>
                                          </p:spTgt>
                                        </p:tgtEl>
                                        <p:attrNameLst>
                                          <p:attrName>style.visibility</p:attrName>
                                        </p:attrNameLst>
                                      </p:cBhvr>
                                      <p:to>
                                        <p:strVal val="visible"/>
                                      </p:to>
                                    </p:set>
                                    <p:animEffect transition="in" filter="wipe(left)">
                                      <p:cBhvr>
                                        <p:cTn id="18" dur="500"/>
                                        <p:tgtEl>
                                          <p:spTgt spid="221191">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21191">
                                            <p:txEl>
                                              <p:pRg st="4" end="4"/>
                                            </p:txEl>
                                          </p:spTgt>
                                        </p:tgtEl>
                                        <p:attrNameLst>
                                          <p:attrName>style.visibility</p:attrName>
                                        </p:attrNameLst>
                                      </p:cBhvr>
                                      <p:to>
                                        <p:strVal val="visible"/>
                                      </p:to>
                                    </p:set>
                                    <p:animEffect transition="in" filter="wipe(left)">
                                      <p:cBhvr>
                                        <p:cTn id="21" dur="500"/>
                                        <p:tgtEl>
                                          <p:spTgt spid="221191">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21191">
                                            <p:txEl>
                                              <p:pRg st="5" end="5"/>
                                            </p:txEl>
                                          </p:spTgt>
                                        </p:tgtEl>
                                        <p:attrNameLst>
                                          <p:attrName>style.visibility</p:attrName>
                                        </p:attrNameLst>
                                      </p:cBhvr>
                                      <p:to>
                                        <p:strVal val="visible"/>
                                      </p:to>
                                    </p:set>
                                    <p:animEffect transition="in" filter="wipe(left)">
                                      <p:cBhvr>
                                        <p:cTn id="26" dur="500"/>
                                        <p:tgtEl>
                                          <p:spTgt spid="2211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9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1AB722C5-F430-3045-BF42-51824EF2B809}" type="slidenum">
              <a:rPr lang="fr-FR"/>
              <a:pPr/>
              <a:t>21</a:t>
            </a:fld>
            <a:endParaRPr lang="fr-FR"/>
          </a:p>
        </p:txBody>
      </p:sp>
      <p:sp>
        <p:nvSpPr>
          <p:cNvPr id="223239" name="Rectangle 7"/>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responsabilité des enseignants</a:t>
            </a:r>
          </a:p>
        </p:txBody>
      </p:sp>
      <p:graphicFrame>
        <p:nvGraphicFramePr>
          <p:cNvPr id="223240" name="Object 8"/>
          <p:cNvGraphicFramePr>
            <a:graphicFrameLocks noGrp="1" noChangeAspect="1"/>
          </p:cNvGraphicFramePr>
          <p:nvPr>
            <p:ph type="tbl" idx="1"/>
          </p:nvPr>
        </p:nvGraphicFramePr>
        <p:xfrm>
          <a:off x="430213" y="2136775"/>
          <a:ext cx="8609012" cy="3943350"/>
        </p:xfrm>
        <a:graphic>
          <a:graphicData uri="http://schemas.openxmlformats.org/presentationml/2006/ole">
            <mc:AlternateContent xmlns:mc="http://schemas.openxmlformats.org/markup-compatibility/2006">
              <mc:Choice xmlns:v="urn:schemas-microsoft-com:vml" Requires="v">
                <p:oleObj spid="_x0000_s223249" name="Document" r:id="rId4" imgW="6387120" imgH="2926080" progId="Word.Document.8">
                  <p:embed/>
                </p:oleObj>
              </mc:Choice>
              <mc:Fallback>
                <p:oleObj name="Document" r:id="rId4" imgW="6387120" imgH="2926080" progId="Word.Document.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213" y="2136775"/>
                        <a:ext cx="8609012" cy="3943350"/>
                      </a:xfrm>
                      <a:prstGeom prst="rect">
                        <a:avLst/>
                      </a:prstGeom>
                    </p:spPr>
                  </p:pic>
                </p:oleObj>
              </mc:Fallback>
            </mc:AlternateContent>
          </a:graphicData>
        </a:graphic>
      </p:graphicFrame>
    </p:spTree>
  </p:cSld>
  <p:clrMapOvr>
    <a:masterClrMapping/>
  </p:clrMapOvr>
  <p:transition xmlns:p14="http://schemas.microsoft.com/office/powerpoint/2010/main">
    <p:dissolv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232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1AB722C5-F430-3045-BF42-51824EF2B809}" type="slidenum">
              <a:rPr lang="fr-FR"/>
              <a:pPr/>
              <a:t>22</a:t>
            </a:fld>
            <a:endParaRPr lang="fr-FR"/>
          </a:p>
        </p:txBody>
      </p:sp>
      <p:pic>
        <p:nvPicPr>
          <p:cNvPr id="4" name="Image 3" descr="travaux dangereux mineurs.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9039" y="0"/>
            <a:ext cx="5805714" cy="6858000"/>
          </a:xfrm>
          <a:prstGeom prst="rect">
            <a:avLst/>
          </a:prstGeom>
        </p:spPr>
      </p:pic>
      <p:sp>
        <p:nvSpPr>
          <p:cNvPr id="6" name="Rectangle 5"/>
          <p:cNvSpPr/>
          <p:nvPr/>
        </p:nvSpPr>
        <p:spPr>
          <a:xfrm>
            <a:off x="179512" y="1628800"/>
            <a:ext cx="3240360" cy="4154983"/>
          </a:xfrm>
          <a:prstGeom prst="rect">
            <a:avLst/>
          </a:prstGeom>
        </p:spPr>
        <p:txBody>
          <a:bodyPr wrap="square">
            <a:spAutoFit/>
          </a:bodyPr>
          <a:lstStyle/>
          <a:p>
            <a:r>
              <a:rPr lang="fr-FR" b="1" dirty="0">
                <a:solidFill>
                  <a:srgbClr val="000000"/>
                </a:solidFill>
              </a:rPr>
              <a:t>M. Garnier conseille, si ce n'est encore fait, plus que jamais comme indispensable de faire la déclaration auprès de la DIECCTE afin de ne pas être en faute. Le seul point de ralentissement qui devrait persister est la visite médicale. </a:t>
            </a:r>
          </a:p>
        </p:txBody>
      </p:sp>
    </p:spTree>
    <p:extLst>
      <p:ext uri="{BB962C8B-B14F-4D97-AF65-F5344CB8AC3E}">
        <p14:creationId xmlns:p14="http://schemas.microsoft.com/office/powerpoint/2010/main" val="3805691271"/>
      </p:ext>
    </p:extLst>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D2F2284E-E68E-344A-8B65-303D49AC8AFE}" type="slidenum">
              <a:rPr lang="fr-FR"/>
              <a:pPr/>
              <a:t>3</a:t>
            </a:fld>
            <a:endParaRPr lang="fr-F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58461828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D2F2284E-E68E-344A-8B65-303D49AC8AFE}" type="slidenum">
              <a:rPr lang="fr-FR"/>
              <a:pPr/>
              <a:t>4</a:t>
            </a:fld>
            <a:endParaRPr lang="fr-F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90410592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D2F2284E-E68E-344A-8B65-303D49AC8AFE}" type="slidenum">
              <a:rPr lang="fr-FR"/>
              <a:pPr/>
              <a:t>5</a:t>
            </a:fld>
            <a:endParaRPr lang="fr-FR"/>
          </a:p>
        </p:txBody>
      </p:sp>
      <p:sp>
        <p:nvSpPr>
          <p:cNvPr id="194568" name="Rectangle 8"/>
          <p:cNvSpPr>
            <a:spLocks noGrp="1" noChangeArrowheads="1"/>
          </p:cNvSpPr>
          <p:nvPr>
            <p:ph type="body" idx="1"/>
          </p:nvPr>
        </p:nvSpPr>
        <p:spPr/>
        <p:txBody>
          <a:bodyPr/>
          <a:lstStyle/>
          <a:p>
            <a:pPr marL="533400" indent="-533400"/>
            <a:r>
              <a:rPr lang="fr-FR"/>
              <a:t>la responsabilité des enseignants relève de trois grands ordres juridictionnels français </a:t>
            </a:r>
          </a:p>
          <a:p>
            <a:pPr marL="914400" lvl="1" indent="-457200">
              <a:buFont typeface="Wingdings 3" charset="0"/>
              <a:buAutoNum type="arabicPeriod"/>
            </a:pPr>
            <a:r>
              <a:rPr lang="fr-FR"/>
              <a:t>les juridictions </a:t>
            </a:r>
            <a:r>
              <a:rPr lang="fr-FR" sz="2800"/>
              <a:t>civiles</a:t>
            </a:r>
            <a:endParaRPr lang="fr-FR"/>
          </a:p>
          <a:p>
            <a:pPr marL="914400" lvl="1" indent="-457200">
              <a:buFont typeface="Wingdings 3" charset="0"/>
              <a:buAutoNum type="arabicPeriod"/>
            </a:pPr>
            <a:r>
              <a:rPr lang="fr-FR"/>
              <a:t>les juridictions </a:t>
            </a:r>
            <a:r>
              <a:rPr lang="fr-FR" sz="2800"/>
              <a:t>pénales</a:t>
            </a:r>
            <a:endParaRPr lang="fr-FR"/>
          </a:p>
          <a:p>
            <a:pPr marL="914400" lvl="1" indent="-457200">
              <a:buFont typeface="Wingdings 3" charset="0"/>
              <a:buAutoNum type="arabicPeriod"/>
            </a:pPr>
            <a:r>
              <a:rPr lang="fr-FR"/>
              <a:t>les juridictions </a:t>
            </a:r>
            <a:r>
              <a:rPr lang="fr-FR" sz="2800"/>
              <a:t>administratives</a:t>
            </a:r>
            <a:endParaRPr lang="fr-F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Espace réservé du numéro de diapositive 2"/>
          <p:cNvSpPr>
            <a:spLocks noGrp="1"/>
          </p:cNvSpPr>
          <p:nvPr>
            <p:ph type="sldNum" sz="quarter" idx="11"/>
          </p:nvPr>
        </p:nvSpPr>
        <p:spPr/>
        <p:txBody>
          <a:bodyPr/>
          <a:lstStyle/>
          <a:p>
            <a:fld id="{2B709931-CEC6-B348-8D76-1D11F0AC5A34}" type="slidenum">
              <a:rPr lang="fr-FR"/>
              <a:pPr/>
              <a:t>6</a:t>
            </a:fld>
            <a:endParaRPr lang="fr-FR"/>
          </a:p>
        </p:txBody>
      </p:sp>
      <p:sp>
        <p:nvSpPr>
          <p:cNvPr id="248834" name="Text Box 2"/>
          <p:cNvSpPr txBox="1">
            <a:spLocks noChangeArrowheads="1"/>
          </p:cNvSpPr>
          <p:nvPr/>
        </p:nvSpPr>
        <p:spPr bwMode="auto">
          <a:xfrm>
            <a:off x="688975" y="1676400"/>
            <a:ext cx="6019800" cy="314325"/>
          </a:xfrm>
          <a:prstGeom prst="rect">
            <a:avLst/>
          </a:prstGeom>
          <a:solidFill>
            <a:srgbClr val="0000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400" b="1"/>
              <a:t>JURIDICTIONS JUDICIAIRES</a:t>
            </a:r>
          </a:p>
        </p:txBody>
      </p:sp>
      <p:sp>
        <p:nvSpPr>
          <p:cNvPr id="248835" name="Text Box 3"/>
          <p:cNvSpPr txBox="1">
            <a:spLocks noChangeArrowheads="1"/>
          </p:cNvSpPr>
          <p:nvPr/>
        </p:nvSpPr>
        <p:spPr bwMode="auto">
          <a:xfrm>
            <a:off x="6861175" y="1600200"/>
            <a:ext cx="1905000" cy="527050"/>
          </a:xfrm>
          <a:prstGeom prst="rect">
            <a:avLst/>
          </a:prstGeom>
          <a:solidFill>
            <a:srgbClr val="0000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400" b="1"/>
              <a:t>JURIDICTIONS </a:t>
            </a:r>
          </a:p>
          <a:p>
            <a:pPr algn="ctr"/>
            <a:r>
              <a:rPr lang="fr-FR" sz="1400" b="1"/>
              <a:t>ADMINISTRATIVES</a:t>
            </a:r>
          </a:p>
        </p:txBody>
      </p:sp>
      <p:sp>
        <p:nvSpPr>
          <p:cNvPr id="248836" name="Text Box 4"/>
          <p:cNvSpPr txBox="1">
            <a:spLocks noChangeArrowheads="1"/>
          </p:cNvSpPr>
          <p:nvPr/>
        </p:nvSpPr>
        <p:spPr bwMode="auto">
          <a:xfrm>
            <a:off x="688975" y="2286000"/>
            <a:ext cx="3349625" cy="346075"/>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600" b="1">
                <a:solidFill>
                  <a:srgbClr val="000000"/>
                </a:solidFill>
              </a:rPr>
              <a:t>Juridictions civiles</a:t>
            </a:r>
          </a:p>
        </p:txBody>
      </p:sp>
      <p:sp>
        <p:nvSpPr>
          <p:cNvPr id="248837" name="Text Box 5"/>
          <p:cNvSpPr txBox="1">
            <a:spLocks noChangeArrowheads="1"/>
          </p:cNvSpPr>
          <p:nvPr/>
        </p:nvSpPr>
        <p:spPr bwMode="auto">
          <a:xfrm>
            <a:off x="4191000" y="2286000"/>
            <a:ext cx="2590800" cy="346075"/>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600" b="1">
                <a:solidFill>
                  <a:srgbClr val="000000"/>
                </a:solidFill>
              </a:rPr>
              <a:t>Juridictions Pénale</a:t>
            </a:r>
          </a:p>
        </p:txBody>
      </p:sp>
      <p:sp>
        <p:nvSpPr>
          <p:cNvPr id="248838" name="AutoShape 6"/>
          <p:cNvSpPr>
            <a:spLocks noChangeArrowheads="1"/>
          </p:cNvSpPr>
          <p:nvPr/>
        </p:nvSpPr>
        <p:spPr bwMode="auto">
          <a:xfrm rot="5400000">
            <a:off x="460375" y="3048000"/>
            <a:ext cx="1066800" cy="609600"/>
          </a:xfrm>
          <a:prstGeom prst="homePlate">
            <a:avLst>
              <a:gd name="adj" fmla="val 4375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39" name="AutoShape 7"/>
          <p:cNvSpPr>
            <a:spLocks noChangeArrowheads="1"/>
          </p:cNvSpPr>
          <p:nvPr/>
        </p:nvSpPr>
        <p:spPr bwMode="auto">
          <a:xfrm rot="5400000">
            <a:off x="1146175" y="3048000"/>
            <a:ext cx="1066800" cy="609600"/>
          </a:xfrm>
          <a:prstGeom prst="homePlate">
            <a:avLst>
              <a:gd name="adj" fmla="val 4375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40" name="AutoShape 8"/>
          <p:cNvSpPr>
            <a:spLocks noChangeArrowheads="1"/>
          </p:cNvSpPr>
          <p:nvPr/>
        </p:nvSpPr>
        <p:spPr bwMode="auto">
          <a:xfrm rot="5400000">
            <a:off x="1831975" y="3048000"/>
            <a:ext cx="1066800" cy="609600"/>
          </a:xfrm>
          <a:prstGeom prst="homePlate">
            <a:avLst>
              <a:gd name="adj" fmla="val 4375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41" name="AutoShape 9"/>
          <p:cNvSpPr>
            <a:spLocks noChangeArrowheads="1"/>
          </p:cNvSpPr>
          <p:nvPr/>
        </p:nvSpPr>
        <p:spPr bwMode="auto">
          <a:xfrm rot="5400000">
            <a:off x="2517775" y="3048000"/>
            <a:ext cx="1066800" cy="609600"/>
          </a:xfrm>
          <a:prstGeom prst="homePlate">
            <a:avLst>
              <a:gd name="adj" fmla="val 4375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42" name="AutoShape 10"/>
          <p:cNvSpPr>
            <a:spLocks noChangeArrowheads="1"/>
          </p:cNvSpPr>
          <p:nvPr/>
        </p:nvSpPr>
        <p:spPr bwMode="auto">
          <a:xfrm rot="5400000">
            <a:off x="3200400" y="3048000"/>
            <a:ext cx="1066800" cy="609600"/>
          </a:xfrm>
          <a:prstGeom prst="homePlate">
            <a:avLst>
              <a:gd name="adj" fmla="val 4375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43" name="Text Box 11"/>
          <p:cNvSpPr txBox="1">
            <a:spLocks noChangeArrowheads="1"/>
          </p:cNvSpPr>
          <p:nvPr/>
        </p:nvSpPr>
        <p:spPr bwMode="auto">
          <a:xfrm>
            <a:off x="2060575" y="297180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600" b="1">
                <a:solidFill>
                  <a:srgbClr val="000000"/>
                </a:solidFill>
              </a:rPr>
              <a:t>Trib</a:t>
            </a:r>
          </a:p>
          <a:p>
            <a:r>
              <a:rPr lang="fr-FR" sz="1600" b="1">
                <a:solidFill>
                  <a:srgbClr val="000000"/>
                </a:solidFill>
              </a:rPr>
              <a:t>com</a:t>
            </a:r>
          </a:p>
        </p:txBody>
      </p:sp>
      <p:sp>
        <p:nvSpPr>
          <p:cNvPr id="248844" name="Text Box 12"/>
          <p:cNvSpPr txBox="1">
            <a:spLocks noChangeArrowheads="1"/>
          </p:cNvSpPr>
          <p:nvPr/>
        </p:nvSpPr>
        <p:spPr bwMode="auto">
          <a:xfrm>
            <a:off x="1450975" y="3048000"/>
            <a:ext cx="3984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600" b="1">
                <a:solidFill>
                  <a:srgbClr val="000000"/>
                </a:solidFill>
              </a:rPr>
              <a:t>TI</a:t>
            </a:r>
          </a:p>
        </p:txBody>
      </p:sp>
      <p:sp>
        <p:nvSpPr>
          <p:cNvPr id="248845" name="Text Box 13"/>
          <p:cNvSpPr txBox="1">
            <a:spLocks noChangeArrowheads="1"/>
          </p:cNvSpPr>
          <p:nvPr/>
        </p:nvSpPr>
        <p:spPr bwMode="auto">
          <a:xfrm>
            <a:off x="688975" y="3048000"/>
            <a:ext cx="5572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600" b="1">
                <a:solidFill>
                  <a:srgbClr val="000000"/>
                </a:solidFill>
              </a:rPr>
              <a:t>TGI</a:t>
            </a:r>
          </a:p>
        </p:txBody>
      </p:sp>
      <p:sp>
        <p:nvSpPr>
          <p:cNvPr id="248846" name="Text Box 14"/>
          <p:cNvSpPr txBox="1">
            <a:spLocks noChangeArrowheads="1"/>
          </p:cNvSpPr>
          <p:nvPr/>
        </p:nvSpPr>
        <p:spPr bwMode="auto">
          <a:xfrm>
            <a:off x="2746375" y="2971800"/>
            <a:ext cx="66675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solidFill>
                  <a:srgbClr val="000000"/>
                </a:solidFill>
              </a:rPr>
              <a:t>Conseil</a:t>
            </a:r>
          </a:p>
          <a:p>
            <a:pPr algn="ctr"/>
            <a:r>
              <a:rPr lang="fr-FR" sz="1200" b="1">
                <a:solidFill>
                  <a:srgbClr val="000000"/>
                </a:solidFill>
              </a:rPr>
              <a:t>prud </a:t>
            </a:r>
            <a:r>
              <a:rPr lang="ja-JP" altLang="fr-FR" sz="1200" b="1">
                <a:solidFill>
                  <a:srgbClr val="000000"/>
                </a:solidFill>
                <a:latin typeface="Arial"/>
              </a:rPr>
              <a:t>’</a:t>
            </a:r>
            <a:endParaRPr lang="fr-FR" sz="1200" b="1">
              <a:solidFill>
                <a:srgbClr val="000000"/>
              </a:solidFill>
            </a:endParaRPr>
          </a:p>
          <a:p>
            <a:pPr algn="ctr"/>
            <a:r>
              <a:rPr lang="fr-FR" sz="1200" b="1">
                <a:solidFill>
                  <a:srgbClr val="000000"/>
                </a:solidFill>
              </a:rPr>
              <a:t>homme</a:t>
            </a:r>
          </a:p>
        </p:txBody>
      </p:sp>
      <p:sp>
        <p:nvSpPr>
          <p:cNvPr id="248847" name="Text Box 15"/>
          <p:cNvSpPr txBox="1">
            <a:spLocks noChangeArrowheads="1"/>
          </p:cNvSpPr>
          <p:nvPr/>
        </p:nvSpPr>
        <p:spPr bwMode="auto">
          <a:xfrm>
            <a:off x="3355975" y="3048000"/>
            <a:ext cx="6905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600" b="1">
                <a:solidFill>
                  <a:srgbClr val="000000"/>
                </a:solidFill>
              </a:rPr>
              <a:t>TASS</a:t>
            </a:r>
          </a:p>
        </p:txBody>
      </p:sp>
      <p:sp>
        <p:nvSpPr>
          <p:cNvPr id="248848" name="AutoShape 16"/>
          <p:cNvSpPr>
            <a:spLocks noChangeArrowheads="1"/>
          </p:cNvSpPr>
          <p:nvPr/>
        </p:nvSpPr>
        <p:spPr bwMode="auto">
          <a:xfrm rot="5400000">
            <a:off x="3965575" y="3048000"/>
            <a:ext cx="1066800" cy="609600"/>
          </a:xfrm>
          <a:prstGeom prst="homePlate">
            <a:avLst>
              <a:gd name="adj" fmla="val 4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49" name="AutoShape 17"/>
          <p:cNvSpPr>
            <a:spLocks noChangeArrowheads="1"/>
          </p:cNvSpPr>
          <p:nvPr/>
        </p:nvSpPr>
        <p:spPr bwMode="auto">
          <a:xfrm rot="5400000">
            <a:off x="4651375" y="3048000"/>
            <a:ext cx="1066800" cy="609600"/>
          </a:xfrm>
          <a:prstGeom prst="homePlate">
            <a:avLst>
              <a:gd name="adj" fmla="val 43750"/>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50" name="Text Box 18"/>
          <p:cNvSpPr txBox="1">
            <a:spLocks noChangeArrowheads="1"/>
          </p:cNvSpPr>
          <p:nvPr/>
        </p:nvSpPr>
        <p:spPr bwMode="auto">
          <a:xfrm>
            <a:off x="4803775" y="3200400"/>
            <a:ext cx="768350" cy="457200"/>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solidFill>
                  <a:srgbClr val="000000"/>
                </a:solidFill>
              </a:rPr>
              <a:t>Tribunal</a:t>
            </a:r>
          </a:p>
          <a:p>
            <a:pPr algn="ctr"/>
            <a:r>
              <a:rPr lang="fr-FR" sz="1200" b="1">
                <a:solidFill>
                  <a:srgbClr val="000000"/>
                </a:solidFill>
              </a:rPr>
              <a:t>correct.</a:t>
            </a:r>
          </a:p>
        </p:txBody>
      </p:sp>
      <p:sp>
        <p:nvSpPr>
          <p:cNvPr id="248851" name="Text Box 19"/>
          <p:cNvSpPr txBox="1">
            <a:spLocks noChangeArrowheads="1"/>
          </p:cNvSpPr>
          <p:nvPr/>
        </p:nvSpPr>
        <p:spPr bwMode="auto">
          <a:xfrm>
            <a:off x="4117975" y="2819400"/>
            <a:ext cx="768350" cy="457200"/>
          </a:xfrm>
          <a:prstGeom prst="rect">
            <a:avLst/>
          </a:prstGeom>
          <a:noFill/>
          <a:ln>
            <a:noFill/>
          </a:ln>
          <a:effectLst/>
          <a:extLst>
            <a:ext uri="{909E8E84-426E-40dd-AFC4-6F175D3DCCD1}">
              <a14:hiddenFill xmlns:a14="http://schemas.microsoft.com/office/drawing/2010/main">
                <a:solidFill>
                  <a:srgbClr val="00FF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solidFill>
                  <a:srgbClr val="000000"/>
                </a:solidFill>
              </a:rPr>
              <a:t>Tribunal</a:t>
            </a:r>
          </a:p>
          <a:p>
            <a:pPr algn="ctr"/>
            <a:r>
              <a:rPr lang="fr-FR" sz="1200" b="1">
                <a:solidFill>
                  <a:srgbClr val="000000"/>
                </a:solidFill>
              </a:rPr>
              <a:t>Police</a:t>
            </a:r>
          </a:p>
        </p:txBody>
      </p:sp>
      <p:sp>
        <p:nvSpPr>
          <p:cNvPr id="248852" name="Text Box 20"/>
          <p:cNvSpPr txBox="1">
            <a:spLocks noChangeArrowheads="1"/>
          </p:cNvSpPr>
          <p:nvPr/>
        </p:nvSpPr>
        <p:spPr bwMode="auto">
          <a:xfrm>
            <a:off x="612775" y="3962400"/>
            <a:ext cx="4876800" cy="376238"/>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800" b="1">
                <a:solidFill>
                  <a:srgbClr val="000000"/>
                </a:solidFill>
              </a:rPr>
              <a:t>Cour d </a:t>
            </a:r>
            <a:r>
              <a:rPr lang="ja-JP" altLang="fr-FR" sz="1800" b="1">
                <a:solidFill>
                  <a:srgbClr val="000000"/>
                </a:solidFill>
                <a:latin typeface="Arial"/>
              </a:rPr>
              <a:t>’</a:t>
            </a:r>
            <a:r>
              <a:rPr lang="fr-FR" sz="1800" b="1">
                <a:solidFill>
                  <a:srgbClr val="000000"/>
                </a:solidFill>
              </a:rPr>
              <a:t>appel</a:t>
            </a:r>
          </a:p>
        </p:txBody>
      </p:sp>
      <p:sp>
        <p:nvSpPr>
          <p:cNvPr id="248853" name="Text Box 21"/>
          <p:cNvSpPr txBox="1">
            <a:spLocks noChangeArrowheads="1"/>
          </p:cNvSpPr>
          <p:nvPr/>
        </p:nvSpPr>
        <p:spPr bwMode="auto">
          <a:xfrm>
            <a:off x="612775" y="4495800"/>
            <a:ext cx="6172200" cy="925513"/>
          </a:xfrm>
          <a:prstGeom prst="rect">
            <a:avLst/>
          </a:prstGeom>
          <a:solidFill>
            <a:srgbClr val="0000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endParaRPr lang="fr-FR" sz="1800" b="1"/>
          </a:p>
          <a:p>
            <a:pPr algn="ctr"/>
            <a:endParaRPr lang="fr-FR" sz="1800" b="1"/>
          </a:p>
          <a:p>
            <a:pPr algn="ctr"/>
            <a:r>
              <a:rPr lang="fr-FR" sz="1800" b="1"/>
              <a:t>Cour de cassation</a:t>
            </a:r>
          </a:p>
        </p:txBody>
      </p:sp>
      <p:sp>
        <p:nvSpPr>
          <p:cNvPr id="248854" name="Text Box 22"/>
          <p:cNvSpPr txBox="1">
            <a:spLocks noChangeArrowheads="1"/>
          </p:cNvSpPr>
          <p:nvPr/>
        </p:nvSpPr>
        <p:spPr bwMode="auto">
          <a:xfrm>
            <a:off x="841375" y="4572000"/>
            <a:ext cx="839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t>Chambre </a:t>
            </a:r>
          </a:p>
          <a:p>
            <a:pPr algn="ctr"/>
            <a:r>
              <a:rPr lang="fr-FR" sz="1200" b="1"/>
              <a:t>civile</a:t>
            </a:r>
          </a:p>
        </p:txBody>
      </p:sp>
      <p:sp>
        <p:nvSpPr>
          <p:cNvPr id="248855" name="Line 23"/>
          <p:cNvSpPr>
            <a:spLocks noChangeShapeType="1"/>
          </p:cNvSpPr>
          <p:nvPr/>
        </p:nvSpPr>
        <p:spPr bwMode="auto">
          <a:xfrm>
            <a:off x="4117975" y="2057400"/>
            <a:ext cx="0" cy="266700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56" name="Text Box 24"/>
          <p:cNvSpPr txBox="1">
            <a:spLocks noChangeArrowheads="1"/>
          </p:cNvSpPr>
          <p:nvPr/>
        </p:nvSpPr>
        <p:spPr bwMode="auto">
          <a:xfrm>
            <a:off x="1668463" y="4572000"/>
            <a:ext cx="10175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t>Chambre </a:t>
            </a:r>
          </a:p>
          <a:p>
            <a:pPr algn="ctr"/>
            <a:r>
              <a:rPr lang="fr-FR" sz="1200" b="1"/>
              <a:t>commerciale</a:t>
            </a:r>
          </a:p>
        </p:txBody>
      </p:sp>
      <p:sp>
        <p:nvSpPr>
          <p:cNvPr id="248857" name="Text Box 25"/>
          <p:cNvSpPr txBox="1">
            <a:spLocks noChangeArrowheads="1"/>
          </p:cNvSpPr>
          <p:nvPr/>
        </p:nvSpPr>
        <p:spPr bwMode="auto">
          <a:xfrm>
            <a:off x="2974975" y="4572000"/>
            <a:ext cx="839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t>Chambre </a:t>
            </a:r>
          </a:p>
          <a:p>
            <a:pPr algn="ctr"/>
            <a:r>
              <a:rPr lang="fr-FR" sz="1200" b="1"/>
              <a:t>sociale</a:t>
            </a:r>
          </a:p>
        </p:txBody>
      </p:sp>
      <p:sp>
        <p:nvSpPr>
          <p:cNvPr id="248858" name="Text Box 26"/>
          <p:cNvSpPr txBox="1">
            <a:spLocks noChangeArrowheads="1"/>
          </p:cNvSpPr>
          <p:nvPr/>
        </p:nvSpPr>
        <p:spPr bwMode="auto">
          <a:xfrm>
            <a:off x="5032375" y="4648200"/>
            <a:ext cx="8397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fr-FR" sz="1200" b="1"/>
              <a:t>Chambre </a:t>
            </a:r>
          </a:p>
          <a:p>
            <a:pPr algn="ctr"/>
            <a:r>
              <a:rPr lang="fr-FR" sz="1200" b="1"/>
              <a:t>criminelle</a:t>
            </a:r>
          </a:p>
        </p:txBody>
      </p:sp>
      <p:sp>
        <p:nvSpPr>
          <p:cNvPr id="248859" name="Text Box 27"/>
          <p:cNvSpPr txBox="1">
            <a:spLocks noChangeArrowheads="1"/>
          </p:cNvSpPr>
          <p:nvPr/>
        </p:nvSpPr>
        <p:spPr bwMode="auto">
          <a:xfrm>
            <a:off x="5562600" y="3962400"/>
            <a:ext cx="1219200" cy="314325"/>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400" b="1">
                <a:solidFill>
                  <a:srgbClr val="000000"/>
                </a:solidFill>
              </a:rPr>
              <a:t>Cour d</a:t>
            </a:r>
            <a:r>
              <a:rPr lang="ja-JP" altLang="fr-FR" sz="1400" b="1">
                <a:solidFill>
                  <a:srgbClr val="000000"/>
                </a:solidFill>
                <a:latin typeface="Arial"/>
              </a:rPr>
              <a:t>’</a:t>
            </a:r>
            <a:r>
              <a:rPr lang="fr-FR" sz="1400" b="1">
                <a:solidFill>
                  <a:srgbClr val="000000"/>
                </a:solidFill>
              </a:rPr>
              <a:t>assise</a:t>
            </a:r>
          </a:p>
        </p:txBody>
      </p:sp>
      <p:sp>
        <p:nvSpPr>
          <p:cNvPr id="248860" name="Text Box 28"/>
          <p:cNvSpPr txBox="1">
            <a:spLocks noChangeArrowheads="1"/>
          </p:cNvSpPr>
          <p:nvPr/>
        </p:nvSpPr>
        <p:spPr bwMode="auto">
          <a:xfrm>
            <a:off x="5641975" y="2819400"/>
            <a:ext cx="1143000" cy="466725"/>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200" b="1">
                <a:solidFill>
                  <a:srgbClr val="000000"/>
                </a:solidFill>
              </a:rPr>
              <a:t>Juge </a:t>
            </a:r>
          </a:p>
          <a:p>
            <a:pPr algn="ctr"/>
            <a:r>
              <a:rPr lang="fr-FR" sz="1200" b="1">
                <a:solidFill>
                  <a:srgbClr val="000000"/>
                </a:solidFill>
              </a:rPr>
              <a:t>d </a:t>
            </a:r>
            <a:r>
              <a:rPr lang="ja-JP" altLang="fr-FR" sz="1200" b="1">
                <a:solidFill>
                  <a:srgbClr val="000000"/>
                </a:solidFill>
                <a:latin typeface="Arial"/>
              </a:rPr>
              <a:t>’</a:t>
            </a:r>
            <a:r>
              <a:rPr lang="fr-FR" sz="1200" b="1">
                <a:solidFill>
                  <a:srgbClr val="000000"/>
                </a:solidFill>
              </a:rPr>
              <a:t>instruction</a:t>
            </a:r>
          </a:p>
        </p:txBody>
      </p:sp>
      <p:sp>
        <p:nvSpPr>
          <p:cNvPr id="248861" name="Text Box 29"/>
          <p:cNvSpPr txBox="1">
            <a:spLocks noChangeArrowheads="1"/>
          </p:cNvSpPr>
          <p:nvPr/>
        </p:nvSpPr>
        <p:spPr bwMode="auto">
          <a:xfrm>
            <a:off x="5641975" y="3352800"/>
            <a:ext cx="1143000" cy="466725"/>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200" b="1">
                <a:solidFill>
                  <a:srgbClr val="000000"/>
                </a:solidFill>
              </a:rPr>
              <a:t>Chambre</a:t>
            </a:r>
          </a:p>
          <a:p>
            <a:pPr algn="ctr"/>
            <a:r>
              <a:rPr lang="fr-FR" sz="1200" b="1">
                <a:solidFill>
                  <a:srgbClr val="000000"/>
                </a:solidFill>
              </a:rPr>
              <a:t>d</a:t>
            </a:r>
            <a:r>
              <a:rPr lang="ja-JP" altLang="fr-FR" sz="1200" b="1">
                <a:solidFill>
                  <a:srgbClr val="000000"/>
                </a:solidFill>
                <a:latin typeface="Arial"/>
              </a:rPr>
              <a:t>’</a:t>
            </a:r>
            <a:r>
              <a:rPr lang="fr-FR" sz="1200" b="1">
                <a:solidFill>
                  <a:srgbClr val="000000"/>
                </a:solidFill>
              </a:rPr>
              <a:t>accusation</a:t>
            </a:r>
          </a:p>
        </p:txBody>
      </p:sp>
      <p:sp>
        <p:nvSpPr>
          <p:cNvPr id="248862" name="Line 30"/>
          <p:cNvSpPr>
            <a:spLocks noChangeShapeType="1"/>
          </p:cNvSpPr>
          <p:nvPr/>
        </p:nvSpPr>
        <p:spPr bwMode="auto">
          <a:xfrm>
            <a:off x="6861175" y="1447800"/>
            <a:ext cx="0" cy="44196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63" name="AutoShape 31"/>
          <p:cNvSpPr>
            <a:spLocks noChangeArrowheads="1"/>
          </p:cNvSpPr>
          <p:nvPr/>
        </p:nvSpPr>
        <p:spPr bwMode="auto">
          <a:xfrm rot="5400000">
            <a:off x="7318375" y="2971800"/>
            <a:ext cx="1066800" cy="609600"/>
          </a:xfrm>
          <a:prstGeom prst="homePlate">
            <a:avLst>
              <a:gd name="adj" fmla="val 43750"/>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64" name="Text Box 32"/>
          <p:cNvSpPr txBox="1">
            <a:spLocks noChangeArrowheads="1"/>
          </p:cNvSpPr>
          <p:nvPr/>
        </p:nvSpPr>
        <p:spPr bwMode="auto">
          <a:xfrm>
            <a:off x="7623175" y="3048000"/>
            <a:ext cx="4651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600" b="1">
                <a:solidFill>
                  <a:srgbClr val="000000"/>
                </a:solidFill>
              </a:rPr>
              <a:t>TA</a:t>
            </a:r>
          </a:p>
        </p:txBody>
      </p:sp>
      <p:sp>
        <p:nvSpPr>
          <p:cNvPr id="248865" name="Text Box 33"/>
          <p:cNvSpPr txBox="1">
            <a:spLocks noChangeArrowheads="1"/>
          </p:cNvSpPr>
          <p:nvPr/>
        </p:nvSpPr>
        <p:spPr bwMode="auto">
          <a:xfrm>
            <a:off x="7013575" y="3886200"/>
            <a:ext cx="1752600" cy="5270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400" b="1">
                <a:solidFill>
                  <a:srgbClr val="000000"/>
                </a:solidFill>
              </a:rPr>
              <a:t>Cour administratif d</a:t>
            </a:r>
            <a:r>
              <a:rPr lang="ja-JP" altLang="fr-FR" sz="1400" b="1">
                <a:solidFill>
                  <a:srgbClr val="000000"/>
                </a:solidFill>
                <a:latin typeface="Arial"/>
              </a:rPr>
              <a:t>’</a:t>
            </a:r>
            <a:r>
              <a:rPr lang="fr-FR" sz="1400" b="1">
                <a:solidFill>
                  <a:srgbClr val="000000"/>
                </a:solidFill>
              </a:rPr>
              <a:t>appel</a:t>
            </a:r>
          </a:p>
        </p:txBody>
      </p:sp>
      <p:sp>
        <p:nvSpPr>
          <p:cNvPr id="248866" name="Text Box 34"/>
          <p:cNvSpPr txBox="1">
            <a:spLocks noChangeArrowheads="1"/>
          </p:cNvSpPr>
          <p:nvPr/>
        </p:nvSpPr>
        <p:spPr bwMode="auto">
          <a:xfrm>
            <a:off x="7013575" y="4495800"/>
            <a:ext cx="1752600" cy="92551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fr-FR" sz="1800" b="1">
                <a:solidFill>
                  <a:srgbClr val="000000"/>
                </a:solidFill>
              </a:rPr>
              <a:t>Conseil</a:t>
            </a:r>
          </a:p>
          <a:p>
            <a:pPr algn="ctr"/>
            <a:r>
              <a:rPr lang="fr-FR" sz="1800" b="1">
                <a:solidFill>
                  <a:srgbClr val="000000"/>
                </a:solidFill>
              </a:rPr>
              <a:t>d</a:t>
            </a:r>
            <a:r>
              <a:rPr lang="ja-JP" altLang="fr-FR" sz="1800" b="1">
                <a:solidFill>
                  <a:srgbClr val="000000"/>
                </a:solidFill>
                <a:latin typeface="Arial"/>
              </a:rPr>
              <a:t>’</a:t>
            </a:r>
            <a:r>
              <a:rPr lang="fr-FR" sz="1800" b="1">
                <a:solidFill>
                  <a:srgbClr val="000000"/>
                </a:solidFill>
              </a:rPr>
              <a:t>état</a:t>
            </a:r>
          </a:p>
          <a:p>
            <a:pPr algn="ctr"/>
            <a:endParaRPr lang="fr-FR" sz="1800" b="1">
              <a:solidFill>
                <a:srgbClr val="000000"/>
              </a:solidFill>
            </a:endParaRPr>
          </a:p>
        </p:txBody>
      </p:sp>
      <p:sp>
        <p:nvSpPr>
          <p:cNvPr id="248867" name="Text Box 35"/>
          <p:cNvSpPr txBox="1">
            <a:spLocks noChangeArrowheads="1"/>
          </p:cNvSpPr>
          <p:nvPr/>
        </p:nvSpPr>
        <p:spPr bwMode="auto">
          <a:xfrm>
            <a:off x="5870575" y="5638800"/>
            <a:ext cx="19827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600" b="1">
                <a:solidFill>
                  <a:srgbClr val="000000"/>
                </a:solidFill>
              </a:rPr>
              <a:t>Tribunal des conflits</a:t>
            </a:r>
          </a:p>
        </p:txBody>
      </p:sp>
      <p:sp>
        <p:nvSpPr>
          <p:cNvPr id="248869" name="Rectangle 37"/>
          <p:cNvSpPr>
            <a:spLocks noChangeArrowheads="1"/>
          </p:cNvSpPr>
          <p:nvPr/>
        </p:nvSpPr>
        <p:spPr bwMode="auto">
          <a:xfrm>
            <a:off x="3429000" y="381000"/>
            <a:ext cx="3811588" cy="438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lnSpc>
                <a:spcPct val="90000"/>
              </a:lnSpc>
            </a:pPr>
            <a:r>
              <a:rPr lang="fr-FR">
                <a:solidFill>
                  <a:schemeClr val="tx2"/>
                </a:solidFill>
              </a:rPr>
              <a:t>les juridictions</a:t>
            </a:r>
          </a:p>
        </p:txBody>
      </p:sp>
      <p:sp>
        <p:nvSpPr>
          <p:cNvPr id="248870" name="Text Box 38"/>
          <p:cNvSpPr txBox="1">
            <a:spLocks noChangeArrowheads="1"/>
          </p:cNvSpPr>
          <p:nvPr/>
        </p:nvSpPr>
        <p:spPr bwMode="auto">
          <a:xfrm>
            <a:off x="228600" y="3048000"/>
            <a:ext cx="4651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000" b="1">
                <a:solidFill>
                  <a:srgbClr val="000099"/>
                </a:solidFill>
              </a:rPr>
              <a:t>Fond</a:t>
            </a:r>
          </a:p>
        </p:txBody>
      </p:sp>
      <p:sp>
        <p:nvSpPr>
          <p:cNvPr id="248871" name="Text Box 39"/>
          <p:cNvSpPr txBox="1">
            <a:spLocks noChangeArrowheads="1"/>
          </p:cNvSpPr>
          <p:nvPr/>
        </p:nvSpPr>
        <p:spPr bwMode="auto">
          <a:xfrm>
            <a:off x="152400" y="4038600"/>
            <a:ext cx="4651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000" b="1">
                <a:solidFill>
                  <a:srgbClr val="000099"/>
                </a:solidFill>
              </a:rPr>
              <a:t>Fond</a:t>
            </a:r>
          </a:p>
        </p:txBody>
      </p:sp>
      <p:sp>
        <p:nvSpPr>
          <p:cNvPr id="248872" name="Text Box 40"/>
          <p:cNvSpPr txBox="1">
            <a:spLocks noChangeArrowheads="1"/>
          </p:cNvSpPr>
          <p:nvPr/>
        </p:nvSpPr>
        <p:spPr bwMode="auto">
          <a:xfrm>
            <a:off x="0" y="4876800"/>
            <a:ext cx="5461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000" b="1">
                <a:solidFill>
                  <a:srgbClr val="000099"/>
                </a:solidFill>
              </a:rPr>
              <a:t>Forme</a:t>
            </a:r>
          </a:p>
        </p:txBody>
      </p:sp>
      <p:sp>
        <p:nvSpPr>
          <p:cNvPr id="248873" name="AutoShape 41">
            <a:hlinkClick r:id="rId2" action="ppaction://hlinksldjump" highlightClick="1"/>
          </p:cNvPr>
          <p:cNvSpPr>
            <a:spLocks noChangeArrowheads="1"/>
          </p:cNvSpPr>
          <p:nvPr/>
        </p:nvSpPr>
        <p:spPr bwMode="auto">
          <a:xfrm>
            <a:off x="838200" y="2362200"/>
            <a:ext cx="304800" cy="228600"/>
          </a:xfrm>
          <a:prstGeom prst="actionButtonForwardNex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75" name="AutoShape 43">
            <a:hlinkClick r:id="rId3" action="ppaction://hlinksldjump" highlightClick="1"/>
          </p:cNvPr>
          <p:cNvSpPr>
            <a:spLocks noChangeArrowheads="1"/>
          </p:cNvSpPr>
          <p:nvPr/>
        </p:nvSpPr>
        <p:spPr bwMode="auto">
          <a:xfrm>
            <a:off x="4267200" y="2362200"/>
            <a:ext cx="228600" cy="228600"/>
          </a:xfrm>
          <a:prstGeom prst="actionButtonForwardNex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76" name="AutoShape 44">
            <a:hlinkClick r:id="rId4" action="ppaction://hlinksldjump" highlightClick="1"/>
          </p:cNvPr>
          <p:cNvSpPr>
            <a:spLocks noChangeArrowheads="1"/>
          </p:cNvSpPr>
          <p:nvPr/>
        </p:nvSpPr>
        <p:spPr bwMode="auto">
          <a:xfrm>
            <a:off x="7696200" y="2209800"/>
            <a:ext cx="304800" cy="228600"/>
          </a:xfrm>
          <a:prstGeom prst="actionButtonForwardNex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
        <p:nvSpPr>
          <p:cNvPr id="248877" name="AutoShape 45">
            <a:hlinkClick r:id="rId5" action="ppaction://hlinksldjump" highlightClick="1"/>
          </p:cNvPr>
          <p:cNvSpPr>
            <a:spLocks noChangeArrowheads="1"/>
          </p:cNvSpPr>
          <p:nvPr/>
        </p:nvSpPr>
        <p:spPr bwMode="auto">
          <a:xfrm>
            <a:off x="8382000" y="533400"/>
            <a:ext cx="304800" cy="228600"/>
          </a:xfrm>
          <a:prstGeom prst="actionButtonForwardNext">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fr-F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EFA2E982-5A06-FD4C-9AB2-2241AA4F55F2}" type="slidenum">
              <a:rPr lang="fr-FR"/>
              <a:pPr/>
              <a:t>7</a:t>
            </a:fld>
            <a:endParaRPr lang="fr-FR"/>
          </a:p>
        </p:txBody>
      </p:sp>
      <p:sp>
        <p:nvSpPr>
          <p:cNvPr id="196620" name="Rectangle 12"/>
          <p:cNvSpPr>
            <a:spLocks noGrp="1" noChangeArrowheads="1"/>
          </p:cNvSpPr>
          <p:nvPr>
            <p:ph type="title"/>
          </p:nvPr>
        </p:nvSpPr>
        <p:spPr>
          <a:xfrm>
            <a:off x="2667000" y="193675"/>
            <a:ext cx="6477000" cy="1316038"/>
          </a:xfrm>
          <a:noFill/>
          <a:extLst>
            <a:ext uri="{909E8E84-426E-40dd-AFC4-6F175D3DCCD1}">
              <a14:hiddenFill xmlns:a14="http://schemas.microsoft.com/office/drawing/2010/main">
                <a:solidFill>
                  <a:srgbClr val="DDDDDD"/>
                </a:solidFill>
              </a14:hiddenFill>
            </a:ext>
          </a:extLst>
        </p:spPr>
        <p:txBody>
          <a:bodyPr>
            <a:spAutoFit/>
          </a:bodyPr>
          <a:lstStyle/>
          <a:p>
            <a:pPr>
              <a:lnSpc>
                <a:spcPct val="90000"/>
              </a:lnSpc>
            </a:pPr>
            <a:r>
              <a:rPr lang="fr-FR">
                <a:effectLst>
                  <a:outerShdw blurRad="38100" dist="38100" dir="2700000" algn="tl">
                    <a:srgbClr val="DDDDDD"/>
                  </a:outerShdw>
                </a:effectLst>
              </a:rPr>
              <a:t>les juridictions CIVILES</a:t>
            </a:r>
            <a:br>
              <a:rPr lang="fr-FR">
                <a:effectLst>
                  <a:outerShdw blurRad="38100" dist="38100" dir="2700000" algn="tl">
                    <a:srgbClr val="DDDDDD"/>
                  </a:outerShdw>
                </a:effectLst>
              </a:rPr>
            </a:br>
            <a:r>
              <a:rPr lang="fr-FR" sz="2400">
                <a:effectLst/>
              </a:rPr>
              <a:t>ensemble des tribunaux chargés des litiges entre des personnes privées</a:t>
            </a:r>
            <a:r>
              <a:rPr lang="fr-FR">
                <a:effectLst>
                  <a:outerShdw blurRad="38100" dist="38100" dir="2700000" algn="tl">
                    <a:srgbClr val="DDDDDD"/>
                  </a:outerShdw>
                </a:effectLst>
              </a:rPr>
              <a:t> </a:t>
            </a:r>
          </a:p>
        </p:txBody>
      </p:sp>
      <p:sp>
        <p:nvSpPr>
          <p:cNvPr id="196621" name="Rectangle 13"/>
          <p:cNvSpPr>
            <a:spLocks noGrp="1" noChangeArrowheads="1"/>
          </p:cNvSpPr>
          <p:nvPr>
            <p:ph type="body" idx="1"/>
          </p:nvPr>
        </p:nvSpPr>
        <p:spPr>
          <a:xfrm>
            <a:off x="381000" y="1676400"/>
            <a:ext cx="8534400" cy="4419600"/>
          </a:xfrm>
        </p:spPr>
        <p:txBody>
          <a:bodyPr/>
          <a:lstStyle/>
          <a:p>
            <a:pPr>
              <a:lnSpc>
                <a:spcPct val="90000"/>
              </a:lnSpc>
            </a:pPr>
            <a:r>
              <a:rPr lang="fr-FR" sz="2400"/>
              <a:t>premier degré:</a:t>
            </a:r>
          </a:p>
          <a:p>
            <a:pPr lvl="1">
              <a:lnSpc>
                <a:spcPct val="90000"/>
              </a:lnSpc>
            </a:pPr>
            <a:r>
              <a:rPr lang="fr-FR" sz="2000"/>
              <a:t>Tribunal de Grande Instance (affaire &gt; 7 600 €)</a:t>
            </a:r>
          </a:p>
          <a:p>
            <a:pPr lvl="1">
              <a:lnSpc>
                <a:spcPct val="90000"/>
              </a:lnSpc>
            </a:pPr>
            <a:r>
              <a:rPr lang="fr-FR" sz="2000"/>
              <a:t>Tribunal d</a:t>
            </a:r>
            <a:r>
              <a:rPr lang="ja-JP" altLang="fr-FR" sz="2000">
                <a:latin typeface="Arial"/>
              </a:rPr>
              <a:t>’</a:t>
            </a:r>
            <a:r>
              <a:rPr lang="fr-FR" sz="2000"/>
              <a:t> Instance (affaire </a:t>
            </a:r>
            <a:r>
              <a:rPr lang="fr-FR" sz="2000">
                <a:sym typeface="Symbol" charset="0"/>
              </a:rPr>
              <a:t></a:t>
            </a:r>
            <a:r>
              <a:rPr lang="fr-FR" sz="2000"/>
              <a:t> 7 600 €)</a:t>
            </a:r>
          </a:p>
          <a:p>
            <a:pPr lvl="1">
              <a:lnSpc>
                <a:spcPct val="90000"/>
              </a:lnSpc>
            </a:pPr>
            <a:r>
              <a:rPr lang="fr-FR" sz="2000"/>
              <a:t>Tribunal des Affaires de Sécurité Sociale</a:t>
            </a:r>
            <a:br>
              <a:rPr lang="fr-FR" sz="2000"/>
            </a:br>
            <a:r>
              <a:rPr lang="fr-FR" sz="2000"/>
              <a:t>(pour la réparation, en cas de faute inexcusable, des dommages consécutifs à un accident d'élève relevant de la législation sur les accidents du travail)</a:t>
            </a:r>
          </a:p>
          <a:p>
            <a:pPr>
              <a:lnSpc>
                <a:spcPct val="90000"/>
              </a:lnSpc>
            </a:pPr>
            <a:r>
              <a:rPr lang="fr-FR" sz="2400"/>
              <a:t>deuxième degré:</a:t>
            </a:r>
          </a:p>
          <a:p>
            <a:pPr lvl="1">
              <a:lnSpc>
                <a:spcPct val="90000"/>
              </a:lnSpc>
            </a:pPr>
            <a:r>
              <a:rPr lang="fr-FR" sz="2000"/>
              <a:t>Cour d</a:t>
            </a:r>
            <a:r>
              <a:rPr lang="ja-JP" altLang="fr-FR" sz="2000">
                <a:latin typeface="Arial"/>
              </a:rPr>
              <a:t>’</a:t>
            </a:r>
            <a:r>
              <a:rPr lang="fr-FR" sz="2000"/>
              <a:t>Appel (2ème jugement d</a:t>
            </a:r>
            <a:r>
              <a:rPr lang="ja-JP" altLang="fr-FR" sz="2000">
                <a:latin typeface="Arial"/>
              </a:rPr>
              <a:t>’</a:t>
            </a:r>
            <a:r>
              <a:rPr lang="fr-FR" sz="2000"/>
              <a:t>une affaire),</a:t>
            </a:r>
          </a:p>
          <a:p>
            <a:pPr>
              <a:lnSpc>
                <a:spcPct val="90000"/>
              </a:lnSpc>
            </a:pPr>
            <a:r>
              <a:rPr lang="fr-FR" sz="2400"/>
              <a:t>cassation:</a:t>
            </a:r>
          </a:p>
          <a:p>
            <a:pPr lvl="1">
              <a:lnSpc>
                <a:spcPct val="90000"/>
              </a:lnSpc>
            </a:pPr>
            <a:r>
              <a:rPr lang="fr-FR" sz="2000"/>
              <a:t>vérification de la bonne application  et interprétation du droit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66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662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9662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9662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9662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9662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9662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9662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21"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94993AB2-8C91-714F-B0AC-3C9BE00D5E15}" type="slidenum">
              <a:rPr lang="fr-FR"/>
              <a:pPr/>
              <a:t>8</a:t>
            </a:fld>
            <a:endParaRPr lang="fr-FR"/>
          </a:p>
        </p:txBody>
      </p:sp>
      <p:sp>
        <p:nvSpPr>
          <p:cNvPr id="202759" name="Rectangle 1031"/>
          <p:cNvSpPr>
            <a:spLocks noGrp="1" noChangeArrowheads="1"/>
          </p:cNvSpPr>
          <p:nvPr>
            <p:ph type="title"/>
          </p:nvPr>
        </p:nvSpPr>
        <p:spPr>
          <a:xfrm>
            <a:off x="2667000" y="0"/>
            <a:ext cx="6477000" cy="1295400"/>
          </a:xfrm>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CIVILE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02760" name="Rectangle 1032"/>
          <p:cNvSpPr>
            <a:spLocks noGrp="1" noChangeArrowheads="1"/>
          </p:cNvSpPr>
          <p:nvPr>
            <p:ph type="body" idx="1"/>
          </p:nvPr>
        </p:nvSpPr>
        <p:spPr>
          <a:xfrm>
            <a:off x="685800" y="1295400"/>
            <a:ext cx="7924800" cy="5029200"/>
          </a:xfrm>
        </p:spPr>
        <p:txBody>
          <a:bodyPr/>
          <a:lstStyle/>
          <a:p>
            <a:r>
              <a:rPr lang="fr-FR" sz="3200" u="sng" dirty="0"/>
              <a:t>loi du  5 avril 1937</a:t>
            </a:r>
          </a:p>
          <a:p>
            <a:pPr marL="533400" lvl="1" indent="42863">
              <a:buFont typeface="Wingdings" charset="0"/>
              <a:buNone/>
            </a:pPr>
            <a:r>
              <a:rPr lang="fr-FR" dirty="0"/>
              <a:t>"Dans tous les cas où la responsabilité de l</a:t>
            </a:r>
            <a:r>
              <a:rPr lang="ja-JP" altLang="fr-FR" dirty="0">
                <a:latin typeface="Arial"/>
              </a:rPr>
              <a:t>’</a:t>
            </a:r>
            <a:r>
              <a:rPr lang="fr-FR" dirty="0"/>
              <a:t>enseignement public est engagé à la suite ou à l</a:t>
            </a:r>
            <a:r>
              <a:rPr lang="ja-JP" altLang="fr-FR" dirty="0">
                <a:latin typeface="Arial"/>
              </a:rPr>
              <a:t>’</a:t>
            </a:r>
            <a:r>
              <a:rPr lang="fr-FR" dirty="0"/>
              <a:t>occasion d</a:t>
            </a:r>
            <a:r>
              <a:rPr lang="ja-JP" altLang="fr-FR" dirty="0">
                <a:latin typeface="Arial"/>
              </a:rPr>
              <a:t>’</a:t>
            </a:r>
            <a:r>
              <a:rPr lang="fr-FR" dirty="0"/>
              <a:t>un fait dommageable commis, soit par les enfants ou jeunes gens qui leur sont confiés </a:t>
            </a:r>
            <a:r>
              <a:rPr lang="fr-FR" sz="2800" u="sng" dirty="0"/>
              <a:t>en raison de leur fonction</a:t>
            </a:r>
            <a:r>
              <a:rPr lang="fr-FR" dirty="0"/>
              <a:t>, soit à ces enfants ou jeunes gens dans les mêmes conditions, </a:t>
            </a:r>
            <a:r>
              <a:rPr lang="fr-FR" sz="2800" u="sng" dirty="0"/>
              <a:t>la responsabilité de l</a:t>
            </a:r>
            <a:r>
              <a:rPr lang="ja-JP" altLang="fr-FR" sz="2800" u="sng" dirty="0">
                <a:latin typeface="Arial"/>
              </a:rPr>
              <a:t>’</a:t>
            </a:r>
            <a:r>
              <a:rPr lang="fr-FR" sz="2800" u="sng" dirty="0"/>
              <a:t>État sera substituée</a:t>
            </a:r>
            <a:r>
              <a:rPr lang="fr-FR" dirty="0"/>
              <a:t> à celle desdits membres de l</a:t>
            </a:r>
            <a:r>
              <a:rPr lang="ja-JP" altLang="fr-FR" dirty="0">
                <a:latin typeface="Arial"/>
              </a:rPr>
              <a:t>’</a:t>
            </a:r>
            <a:r>
              <a:rPr lang="fr-FR" dirty="0"/>
              <a:t>enseignement qui ne pourront </a:t>
            </a:r>
            <a:r>
              <a:rPr lang="fr-FR" b="1" dirty="0">
                <a:solidFill>
                  <a:srgbClr val="FF0000"/>
                </a:solidFill>
              </a:rPr>
              <a:t>jamais</a:t>
            </a:r>
            <a:r>
              <a:rPr lang="fr-FR" dirty="0">
                <a:solidFill>
                  <a:srgbClr val="FF0000"/>
                </a:solidFill>
              </a:rPr>
              <a:t> </a:t>
            </a:r>
            <a:r>
              <a:rPr lang="fr-FR" dirty="0"/>
              <a:t>être mis en cause devant les </a:t>
            </a:r>
            <a:r>
              <a:rPr lang="fr-FR" b="1" dirty="0">
                <a:solidFill>
                  <a:srgbClr val="FF0000"/>
                </a:solidFill>
              </a:rPr>
              <a:t>tribunaux civils </a:t>
            </a:r>
            <a:r>
              <a:rPr lang="fr-FR" dirty="0"/>
              <a:t>par la victime et ses représentants… </a:t>
            </a: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27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276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60" grpId="0" build="p" bldLvl="3"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9B35BE4F-97FC-4046-B3A1-831E9D2E5C93}" type="slidenum">
              <a:rPr lang="fr-FR"/>
              <a:pPr/>
              <a:t>9</a:t>
            </a:fld>
            <a:endParaRPr lang="fr-FR"/>
          </a:p>
        </p:txBody>
      </p:sp>
      <p:sp>
        <p:nvSpPr>
          <p:cNvPr id="204805" name="Rectangle 5"/>
          <p:cNvSpPr>
            <a:spLocks noGrp="1" noChangeArrowheads="1"/>
          </p:cNvSpPr>
          <p:nvPr>
            <p:ph type="title"/>
          </p:nvPr>
        </p:nvSpPr>
        <p:spPr>
          <a:noFill/>
          <a:extLst>
            <a:ext uri="{909E8E84-426E-40dd-AFC4-6F175D3DCCD1}">
              <a14:hiddenFill xmlns:a14="http://schemas.microsoft.com/office/drawing/2010/main">
                <a:solidFill>
                  <a:srgbClr val="DDDDDD"/>
                </a:solidFill>
              </a14:hiddenFill>
            </a:ext>
          </a:extLst>
        </p:spPr>
        <p:txBody>
          <a:bodyPr/>
          <a:lstStyle/>
          <a:p>
            <a:r>
              <a:rPr lang="fr-FR">
                <a:effectLst>
                  <a:outerShdw blurRad="38100" dist="38100" dir="2700000" algn="tl">
                    <a:srgbClr val="DDDDDD"/>
                  </a:outerShdw>
                </a:effectLst>
              </a:rPr>
              <a:t>la responsabilité CIVILE</a:t>
            </a:r>
            <a:br>
              <a:rPr lang="fr-FR">
                <a:effectLst>
                  <a:outerShdw blurRad="38100" dist="38100" dir="2700000" algn="tl">
                    <a:srgbClr val="DDDDDD"/>
                  </a:outerShdw>
                </a:effectLst>
              </a:rPr>
            </a:br>
            <a:r>
              <a:rPr lang="fr-FR">
                <a:effectLst>
                  <a:outerShdw blurRad="38100" dist="38100" dir="2700000" algn="tl">
                    <a:srgbClr val="DDDDDD"/>
                  </a:outerShdw>
                </a:effectLst>
              </a:rPr>
              <a:t>de l</a:t>
            </a:r>
            <a:r>
              <a:rPr lang="ja-JP" altLang="fr-FR">
                <a:effectLst>
                  <a:outerShdw blurRad="38100" dist="38100" dir="2700000" algn="tl">
                    <a:srgbClr val="DDDDDD"/>
                  </a:outerShdw>
                </a:effectLst>
                <a:latin typeface="Arial"/>
              </a:rPr>
              <a:t>’</a:t>
            </a:r>
            <a:r>
              <a:rPr lang="fr-FR">
                <a:effectLst>
                  <a:outerShdw blurRad="38100" dist="38100" dir="2700000" algn="tl">
                    <a:srgbClr val="DDDDDD"/>
                  </a:outerShdw>
                </a:effectLst>
              </a:rPr>
              <a:t>enseignant</a:t>
            </a:r>
          </a:p>
        </p:txBody>
      </p:sp>
      <p:sp>
        <p:nvSpPr>
          <p:cNvPr id="204806" name="Rectangle 6"/>
          <p:cNvSpPr>
            <a:spLocks noGrp="1" noChangeArrowheads="1"/>
          </p:cNvSpPr>
          <p:nvPr>
            <p:ph type="body" idx="1"/>
          </p:nvPr>
        </p:nvSpPr>
        <p:spPr/>
        <p:txBody>
          <a:bodyPr/>
          <a:lstStyle/>
          <a:p>
            <a:pPr>
              <a:lnSpc>
                <a:spcPct val="90000"/>
              </a:lnSpc>
            </a:pPr>
            <a:r>
              <a:rPr lang="fr-FR" dirty="0"/>
              <a:t>la loi du 5 avril 1937 s</a:t>
            </a:r>
            <a:r>
              <a:rPr lang="ja-JP" altLang="fr-FR" dirty="0">
                <a:latin typeface="Arial"/>
              </a:rPr>
              <a:t>’</a:t>
            </a:r>
            <a:r>
              <a:rPr lang="fr-FR" dirty="0"/>
              <a:t>applique </a:t>
            </a:r>
          </a:p>
          <a:p>
            <a:pPr lvl="1">
              <a:lnSpc>
                <a:spcPct val="90000"/>
              </a:lnSpc>
            </a:pPr>
            <a:r>
              <a:rPr lang="fr-FR" dirty="0"/>
              <a:t>aux établissements d</a:t>
            </a:r>
            <a:r>
              <a:rPr lang="ja-JP" altLang="fr-FR" dirty="0">
                <a:latin typeface="Arial"/>
              </a:rPr>
              <a:t>’</a:t>
            </a:r>
            <a:r>
              <a:rPr lang="fr-FR" dirty="0"/>
              <a:t>enseignement privé qui ont signé un contrat d</a:t>
            </a:r>
            <a:r>
              <a:rPr lang="ja-JP" altLang="fr-FR" dirty="0">
                <a:latin typeface="Arial"/>
              </a:rPr>
              <a:t>’</a:t>
            </a:r>
            <a:r>
              <a:rPr lang="fr-FR" dirty="0"/>
              <a:t>association avec l</a:t>
            </a:r>
            <a:r>
              <a:rPr lang="ja-JP" altLang="fr-FR" dirty="0">
                <a:latin typeface="Arial"/>
              </a:rPr>
              <a:t>’</a:t>
            </a:r>
            <a:r>
              <a:rPr lang="fr-FR" dirty="0"/>
              <a:t>État,</a:t>
            </a:r>
          </a:p>
          <a:p>
            <a:pPr lvl="1">
              <a:lnSpc>
                <a:spcPct val="90000"/>
              </a:lnSpc>
            </a:pPr>
            <a:r>
              <a:rPr lang="fr-FR" dirty="0"/>
              <a:t>à toute personne qui concourt directement ou indirectement au service d</a:t>
            </a:r>
            <a:r>
              <a:rPr lang="ja-JP" altLang="fr-FR" dirty="0">
                <a:latin typeface="Arial"/>
              </a:rPr>
              <a:t>’</a:t>
            </a:r>
            <a:r>
              <a:rPr lang="fr-FR" dirty="0"/>
              <a:t>enseignement :</a:t>
            </a:r>
          </a:p>
          <a:p>
            <a:pPr lvl="2">
              <a:lnSpc>
                <a:spcPct val="90000"/>
              </a:lnSpc>
            </a:pPr>
            <a:r>
              <a:rPr lang="fr-FR" dirty="0"/>
              <a:t>instituteurs (professeur des écoles), </a:t>
            </a:r>
          </a:p>
          <a:p>
            <a:pPr lvl="2">
              <a:lnSpc>
                <a:spcPct val="90000"/>
              </a:lnSpc>
            </a:pPr>
            <a:r>
              <a:rPr lang="fr-FR" dirty="0"/>
              <a:t>professeurs du secondaire, </a:t>
            </a:r>
          </a:p>
          <a:p>
            <a:pPr lvl="2">
              <a:lnSpc>
                <a:spcPct val="90000"/>
              </a:lnSpc>
            </a:pPr>
            <a:r>
              <a:rPr lang="fr-FR" dirty="0"/>
              <a:t>chefs d</a:t>
            </a:r>
            <a:r>
              <a:rPr lang="ja-JP" altLang="fr-FR" dirty="0">
                <a:latin typeface="Arial"/>
              </a:rPr>
              <a:t>’</a:t>
            </a:r>
            <a:r>
              <a:rPr lang="fr-FR" dirty="0"/>
              <a:t>établissement, </a:t>
            </a:r>
          </a:p>
          <a:p>
            <a:pPr lvl="2">
              <a:lnSpc>
                <a:spcPct val="90000"/>
              </a:lnSpc>
            </a:pPr>
            <a:r>
              <a:rPr lang="fr-FR" dirty="0"/>
              <a:t>proviseurs adjoints, </a:t>
            </a:r>
          </a:p>
          <a:p>
            <a:pPr lvl="2">
              <a:lnSpc>
                <a:spcPct val="90000"/>
              </a:lnSpc>
            </a:pPr>
            <a:r>
              <a:rPr lang="fr-FR" dirty="0"/>
              <a:t>principaux, </a:t>
            </a:r>
          </a:p>
          <a:p>
            <a:pPr lvl="2">
              <a:lnSpc>
                <a:spcPct val="90000"/>
              </a:lnSpc>
            </a:pPr>
            <a:r>
              <a:rPr lang="fr-FR" dirty="0"/>
              <a:t>surveillants d</a:t>
            </a:r>
            <a:r>
              <a:rPr lang="ja-JP" altLang="fr-FR" dirty="0">
                <a:latin typeface="Arial"/>
              </a:rPr>
              <a:t>’</a:t>
            </a:r>
            <a:r>
              <a:rPr lang="fr-FR" dirty="0"/>
              <a:t>internat ou d</a:t>
            </a:r>
            <a:r>
              <a:rPr lang="ja-JP" altLang="fr-FR" dirty="0">
                <a:latin typeface="Arial"/>
              </a:rPr>
              <a:t>’</a:t>
            </a:r>
            <a:r>
              <a:rPr lang="fr-FR" dirty="0"/>
              <a:t>externat,</a:t>
            </a:r>
          </a:p>
          <a:p>
            <a:pPr lvl="2">
              <a:lnSpc>
                <a:spcPct val="90000"/>
              </a:lnSpc>
            </a:pPr>
            <a:r>
              <a:rPr lang="fr-FR" dirty="0"/>
              <a:t>p</a:t>
            </a:r>
            <a:r>
              <a:rPr lang="fr-FR" dirty="0" smtClean="0"/>
              <a:t>ersonnels techniques.</a:t>
            </a:r>
            <a:endParaRPr lang="fr-F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0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0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480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480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480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0480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0480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0480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0480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0480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build="p" bldLvl="2" autoUpdateAnimBg="0"/>
    </p:bldLst>
  </p:timing>
</p:sld>
</file>

<file path=ppt/theme/theme1.xml><?xml version="1.0" encoding="utf-8"?>
<a:theme xmlns:a="http://schemas.openxmlformats.org/drawingml/2006/main" name="esst">
  <a:themeElements>
    <a:clrScheme name="esst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esst">
      <a:majorFont>
        <a:latin typeface="Verdana"/>
        <a:ea typeface="ＭＳ Ｐゴシック"/>
        <a:cs typeface=""/>
      </a:majorFont>
      <a:minorFont>
        <a:latin typeface="Verdana"/>
        <a:ea typeface="ＭＳ Ｐゴシック"/>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esst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esst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esst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esst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esst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esst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D:\data\Documents and Settings\asophie.valladeau\Application Data\Microsoft\Modèles\esst.pot</Template>
  <TotalTime>974</TotalTime>
  <Words>1116</Words>
  <Application>Microsoft Macintosh PowerPoint</Application>
  <PresentationFormat>Présentation à l'écran (4:3)</PresentationFormat>
  <Paragraphs>191</Paragraphs>
  <Slides>22</Slides>
  <Notes>19</Notes>
  <HiddenSlides>3</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22</vt:i4>
      </vt:variant>
    </vt:vector>
  </HeadingPairs>
  <TitlesOfParts>
    <vt:vector size="25" baseType="lpstr">
      <vt:lpstr>esst</vt:lpstr>
      <vt:lpstr>Photo Editor Photo</vt:lpstr>
      <vt:lpstr>Document</vt:lpstr>
      <vt:lpstr>Enseignement  et  responsabilité</vt:lpstr>
      <vt:lpstr>Présentation PowerPoint</vt:lpstr>
      <vt:lpstr>Présentation PowerPoint</vt:lpstr>
      <vt:lpstr>Présentation PowerPoint</vt:lpstr>
      <vt:lpstr>Présentation PowerPoint</vt:lpstr>
      <vt:lpstr>Présentation PowerPoint</vt:lpstr>
      <vt:lpstr>les juridictions CIVILES ensemble des tribunaux chargés des litiges entre des personnes privées </vt:lpstr>
      <vt:lpstr>la responsabilité CIVILE de l’enseignant</vt:lpstr>
      <vt:lpstr>la responsabilité CIVILE de l’enseignant</vt:lpstr>
      <vt:lpstr>la responsabilité CIVILE de l’enseignant</vt:lpstr>
      <vt:lpstr>la responsabilité CIVILE de l’enseignant</vt:lpstr>
      <vt:lpstr>défaut de surveillance</vt:lpstr>
      <vt:lpstr>défaut de prévoyance</vt:lpstr>
      <vt:lpstr>cas particuliers </vt:lpstr>
      <vt:lpstr>les juridictions PÉNALES</vt:lpstr>
      <vt:lpstr>la responsabilité PÉNALE de l’enseignant</vt:lpstr>
      <vt:lpstr>la responsabilité PÉNALE de l’enseignant</vt:lpstr>
      <vt:lpstr>la responsabilité PÉNALE de l’enseignant</vt:lpstr>
      <vt:lpstr>les  juridictions ADMINISTRATIVES</vt:lpstr>
      <vt:lpstr>compétence de la juridiction administrative</vt:lpstr>
      <vt:lpstr>responsabilité des enseignants</vt:lpstr>
      <vt:lpstr>Présentation PowerPoint</vt:lpstr>
    </vt:vector>
  </TitlesOfParts>
  <Company>INRS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 et responsabilité</dc:title>
  <dc:creator>INRS DET</dc:creator>
  <cp:lastModifiedBy>MARC GENSSE</cp:lastModifiedBy>
  <cp:revision>37</cp:revision>
  <dcterms:modified xsi:type="dcterms:W3CDTF">2015-09-04T07:32:45Z</dcterms:modified>
</cp:coreProperties>
</file>