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13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13/04/2014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13/04/2014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13/04/2014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13/04/2014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13/04/2014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13/04/2014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13/04/2014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13/04/2014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13/04/2014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13/04/2014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13/04/2014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3D55B-5C0F-4073-B2A0-834D2BF8A526}" type="datetimeFigureOut">
              <a:rPr lang="fr-FR" smtClean="0"/>
              <a:pPr/>
              <a:t>13/04/2014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STL St Anne\cours Rénové\TSTL\pédagogie\CBSV version définitif\formation moodle\images de présentation\Capture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000108"/>
            <a:ext cx="7647450" cy="4143404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4572000" y="4572008"/>
            <a:ext cx="142876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G:\STL St Anne\cours Rénové\TSTL\pédagogie\CBSV version définitif\formation moodle\images de présentation\Capture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00174"/>
            <a:ext cx="7416585" cy="3500462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3357554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500298" y="4286256"/>
            <a:ext cx="2143140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G:\STL St Anne\cours Rénové\TSTL\pédagogie\CBSV version définitif\formation moodle\images de présentation\Capture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071942"/>
            <a:ext cx="6484937" cy="2498725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142852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285984" y="6143644"/>
            <a:ext cx="1214446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267" name="Picture 3" descr="G:\STL St Anne\cours Rénové\TSTL\pédagogie\CBSV version définitif\formation moodle\images de présentation\Capture2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28604"/>
            <a:ext cx="5500726" cy="3638921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4071934" y="5143512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0000CC"/>
                </a:solidFill>
                <a:latin typeface="Comic Sans MS" pitchFamily="66" charset="0"/>
              </a:rPr>
              <a:t>Laisser tous les réglages par défaut et cliquer sur ajouter méthode</a:t>
            </a:r>
            <a:endParaRPr lang="fr-FR" sz="16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rot="10800000" flipV="1">
            <a:off x="3357554" y="5786454"/>
            <a:ext cx="714380" cy="357190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G:\STL St Anne\cours Rénové\TSTL\pédagogie\CBSV version définitif\formation moodle\images de présentation\Capture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142984"/>
            <a:ext cx="6929486" cy="310727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142852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6715140" y="1000108"/>
            <a:ext cx="1214446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857488" y="2000240"/>
            <a:ext cx="54292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  <a:latin typeface="Comic Sans MS" pitchFamily="66" charset="0"/>
              </a:rPr>
              <a:t>Si vous revenez sur la page de votre cours une petite porte apparaît en plus. Cette petite porte permet l’auto-inscription des élèves à votre cours mais attention il ne sont pas encore inscrit à votre cours. </a:t>
            </a:r>
          </a:p>
          <a:p>
            <a:r>
              <a:rPr lang="fr-FR" sz="1400" dirty="0" smtClean="0">
                <a:solidFill>
                  <a:srgbClr val="FF0000"/>
                </a:solidFill>
                <a:latin typeface="Comic Sans MS" pitchFamily="66" charset="0"/>
              </a:rPr>
              <a:t>Ils peuvent juste accéder à formation </a:t>
            </a:r>
            <a:r>
              <a:rPr lang="fr-FR" sz="1400" dirty="0" err="1" smtClean="0">
                <a:solidFill>
                  <a:srgbClr val="FF0000"/>
                </a:solidFill>
                <a:latin typeface="Comic Sans MS" pitchFamily="66" charset="0"/>
              </a:rPr>
              <a:t>moodle</a:t>
            </a:r>
            <a:r>
              <a:rPr lang="fr-FR" sz="1400" dirty="0" smtClean="0">
                <a:solidFill>
                  <a:srgbClr val="FF0000"/>
                </a:solidFill>
                <a:latin typeface="Comic Sans MS" pitchFamily="66" charset="0"/>
              </a:rPr>
              <a:t> et voir ce qu’il y a dedans mais ne peuvent en aucun cas interagir avec votre cours</a:t>
            </a:r>
            <a:endParaRPr lang="fr-FR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9" name="Connecteur droit avec flèche 8"/>
          <p:cNvCxnSpPr>
            <a:endCxn id="6" idx="4"/>
          </p:cNvCxnSpPr>
          <p:nvPr/>
        </p:nvCxnSpPr>
        <p:spPr>
          <a:xfrm rot="5400000" flipH="1" flipV="1">
            <a:off x="7018751" y="1768067"/>
            <a:ext cx="571504" cy="35719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STL St Anne\cours Rénové\TSTL\pédagogie\CBSV version définitif\formation moodle\images de présentation\Capture9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5" y="785794"/>
            <a:ext cx="3026227" cy="228601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142852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071538" y="1500174"/>
            <a:ext cx="2071702" cy="7143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786182" y="1071546"/>
            <a:ext cx="25003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  <a:latin typeface="Comic Sans MS" pitchFamily="66" charset="0"/>
              </a:rPr>
              <a:t>Pour que l’élève puisse interagir avec le cours il doit obligatoirement s’inscrire.</a:t>
            </a:r>
            <a:endParaRPr lang="fr-FR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rot="10800000" flipV="1">
            <a:off x="3214678" y="1571612"/>
            <a:ext cx="500066" cy="214314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G:\STL St Anne\cours Rénové\TSTL\pédagogie\CBSV version définitif\formation moodle\images de présentation\Capture9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357562"/>
            <a:ext cx="7572428" cy="2406154"/>
          </a:xfrm>
          <a:prstGeom prst="rect">
            <a:avLst/>
          </a:prstGeom>
          <a:noFill/>
        </p:spPr>
      </p:pic>
      <p:sp>
        <p:nvSpPr>
          <p:cNvPr id="14" name="ZoneTexte 13"/>
          <p:cNvSpPr txBox="1"/>
          <p:nvPr/>
        </p:nvSpPr>
        <p:spPr>
          <a:xfrm>
            <a:off x="6000760" y="3929066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  <a:latin typeface="Comic Sans MS" pitchFamily="66" charset="0"/>
              </a:rPr>
              <a:t>Il doit ensuite cliquer sur m’inscrire et c’est tout</a:t>
            </a:r>
            <a:endParaRPr lang="fr-FR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 rot="5400000">
            <a:off x="6393669" y="4464851"/>
            <a:ext cx="785818" cy="714380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357554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051" name="Picture 3" descr="G:\STL St Anne\cours Rénové\TSTL\pédagogie\CBSV version définitif\formation moodle\images de présentation\Capture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857232"/>
            <a:ext cx="7786742" cy="5139364"/>
          </a:xfrm>
          <a:prstGeom prst="rect">
            <a:avLst/>
          </a:prstGeom>
          <a:noFill/>
        </p:spPr>
      </p:pic>
      <p:sp>
        <p:nvSpPr>
          <p:cNvPr id="6" name="Ellipse 5"/>
          <p:cNvSpPr/>
          <p:nvPr/>
        </p:nvSpPr>
        <p:spPr>
          <a:xfrm>
            <a:off x="2071670" y="928670"/>
            <a:ext cx="1643074" cy="8572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357554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3074" name="Picture 2" descr="G:\STL St Anne\cours Rénové\TSTL\pédagogie\CBSV version définitif\formation moodle\images de présentation\Capture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71546"/>
            <a:ext cx="8324141" cy="4429156"/>
          </a:xfrm>
          <a:prstGeom prst="rect">
            <a:avLst/>
          </a:prstGeom>
          <a:noFill/>
        </p:spPr>
      </p:pic>
      <p:sp>
        <p:nvSpPr>
          <p:cNvPr id="6" name="Ellipse 5"/>
          <p:cNvSpPr/>
          <p:nvPr/>
        </p:nvSpPr>
        <p:spPr>
          <a:xfrm>
            <a:off x="285720" y="3000372"/>
            <a:ext cx="1643074" cy="6429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285720" y="3857628"/>
            <a:ext cx="1643074" cy="6429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3428992" y="3429000"/>
            <a:ext cx="3929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0000CC"/>
                </a:solidFill>
                <a:latin typeface="Comic Sans MS" pitchFamily="66" charset="0"/>
              </a:rPr>
              <a:t>A voir plus tard mais très intéressant pour suivre le travail des élèves</a:t>
            </a:r>
            <a:endParaRPr lang="fr-FR" sz="16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rot="10800000" flipV="1">
            <a:off x="1857356" y="3786190"/>
            <a:ext cx="1428760" cy="214314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STL St Anne\cours Rénové\TSTL\pédagogie\CBSV version définitif\formation moodle\images de présentation\Capture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928670"/>
            <a:ext cx="8261867" cy="478634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3357554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785918" y="1071546"/>
            <a:ext cx="1285884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1857356" y="2571744"/>
            <a:ext cx="1071570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928794" y="1428736"/>
            <a:ext cx="428628" cy="285752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2000232" y="3429000"/>
            <a:ext cx="428628" cy="285752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STL St Anne\cours Rénové\TSTL\pédagogie\CBSV version définitif\formation moodle\images de présentation\Capture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8464531" cy="4214842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3357554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643042" y="3786190"/>
            <a:ext cx="642942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1714480" y="2857496"/>
            <a:ext cx="642942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714480" y="2071678"/>
            <a:ext cx="2214578" cy="428628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3428992" y="3429000"/>
            <a:ext cx="3929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0000CC"/>
                </a:solidFill>
                <a:latin typeface="Comic Sans MS" pitchFamily="66" charset="0"/>
              </a:rPr>
              <a:t>Si c’est coché Non, vous ne pouvez pas suivre le travail de vos élèves</a:t>
            </a:r>
            <a:endParaRPr lang="fr-FR" sz="16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rot="10800000">
            <a:off x="2285984" y="3214686"/>
            <a:ext cx="1143008" cy="500066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STL St Anne\cours Rénové\TSTL\pédagogie\CBSV version définitif\formation moodle\images de présentation\Capture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8515775" cy="428628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3357554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358214" y="1000108"/>
            <a:ext cx="642942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786314" y="928670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0000CC"/>
                </a:solidFill>
                <a:latin typeface="Comic Sans MS" pitchFamily="66" charset="0"/>
              </a:rPr>
              <a:t>Inscription possible pour les anonymes uniquement</a:t>
            </a:r>
            <a:endParaRPr lang="fr-FR" sz="16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7358082" y="1214422"/>
            <a:ext cx="928694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:\STL St Anne\cours Rénové\TSTL\pédagogie\CBSV version définitif\formation moodle\images de présentation\Capture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8312398" cy="3429024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3357554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500034" y="2000240"/>
            <a:ext cx="2000264" cy="292895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500562" y="1928802"/>
            <a:ext cx="42148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0000CC"/>
                </a:solidFill>
                <a:latin typeface="Comic Sans MS" pitchFamily="66" charset="0"/>
              </a:rPr>
              <a:t>Une fois le cours paramétré il apparaît sous cette forme dans un premier temps avec toujours un forum et les différentes sections imposées lors du paramétrage.</a:t>
            </a:r>
            <a:endParaRPr lang="fr-FR" sz="16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10800000" flipV="1">
            <a:off x="2571736" y="2500306"/>
            <a:ext cx="1857388" cy="571504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G:\STL St Anne\cours Rénové\TSTL\pédagogie\CBSV version définitif\formation moodle\images de présentation\Capture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69"/>
            <a:ext cx="2786082" cy="5548473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3357554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3643306" y="1857364"/>
            <a:ext cx="1571636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714744" y="2357430"/>
            <a:ext cx="1571636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6286512" y="1214422"/>
            <a:ext cx="2571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0000CC"/>
                </a:solidFill>
                <a:latin typeface="Comic Sans MS" pitchFamily="66" charset="0"/>
              </a:rPr>
              <a:t>Vous pouvez revenir à tout moment sur le réglage des paramètres de départ de votre cours en cliquant sur l’onglet paramètre</a:t>
            </a:r>
            <a:endParaRPr lang="fr-FR" sz="16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rot="10800000" flipV="1">
            <a:off x="5214942" y="1571612"/>
            <a:ext cx="1071570" cy="357190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6357950" y="3429000"/>
            <a:ext cx="2571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0000CC"/>
                </a:solidFill>
                <a:latin typeface="Comic Sans MS" pitchFamily="66" charset="0"/>
              </a:rPr>
              <a:t>Inscrire des utilisateurs</a:t>
            </a:r>
            <a:endParaRPr lang="fr-FR" sz="16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2" name="Connecteur droit avec flèche 11"/>
          <p:cNvCxnSpPr>
            <a:stCxn id="11" idx="1"/>
            <a:endCxn id="6" idx="6"/>
          </p:cNvCxnSpPr>
          <p:nvPr/>
        </p:nvCxnSpPr>
        <p:spPr>
          <a:xfrm rot="10800000">
            <a:off x="5286380" y="2500307"/>
            <a:ext cx="1071570" cy="1097971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G:\STL St Anne\cours Rénové\TSTL\pédagogie\CBSV version définitif\formation moodle\images de présentation\Capture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142984"/>
            <a:ext cx="5500726" cy="392909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3357554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500430" y="2214554"/>
            <a:ext cx="2786082" cy="10001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Affichage à l'écran (4:3)</PresentationFormat>
  <Paragraphs>24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jacquelin</dc:creator>
  <cp:lastModifiedBy>jacquelin</cp:lastModifiedBy>
  <cp:revision>10</cp:revision>
  <dcterms:created xsi:type="dcterms:W3CDTF">2014-04-13T10:35:22Z</dcterms:created>
  <dcterms:modified xsi:type="dcterms:W3CDTF">2014-04-13T14:19:29Z</dcterms:modified>
</cp:coreProperties>
</file>