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3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TL St Anne\cours Rénové\TSTL\pédagogie\CBSV version définitif\formation moodle\images de présentation\Capture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647450" cy="41434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572000" y="4572008"/>
            <a:ext cx="142876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STL St Anne\cours Rénové\TSTL\pédagogie\CBSV version définitif\formation moodle\images de présentation\Capture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416585" cy="350046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00298" y="4286256"/>
            <a:ext cx="2143140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STL St Anne\cours Rénové\TSTL\pédagogie\CBSV version définitif\formation moodle\images de présentation\Capture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71942"/>
            <a:ext cx="6484937" cy="249872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1428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285984" y="6143644"/>
            <a:ext cx="121444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67" name="Picture 3" descr="G:\STL St Anne\cours Rénové\TSTL\pédagogie\CBSV version définitif\formation moodle\images de présentation\Capture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8604"/>
            <a:ext cx="5500726" cy="3638921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071934" y="514351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Laisser tous les réglages par défaut et cliquer sur ajouter méthode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3357554" y="5786454"/>
            <a:ext cx="714380" cy="35719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STL St Anne\cours Rénové\TSTL\pédagogie\CBSV version définitif\formation moodle\images de présentation\Capture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6929486" cy="310727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1428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715140" y="1000108"/>
            <a:ext cx="121444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57488" y="2000240"/>
            <a:ext cx="5429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Si vous revenez sur la page de votre cours une petite porte apparaît en plus. Cette petite porte permet l’auto-inscription des élèves à votre cours mais attention il ne sont pas encore inscrit à votre cours. </a:t>
            </a:r>
          </a:p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Ils peuvent juste accéder à formation </a:t>
            </a:r>
            <a:r>
              <a:rPr lang="fr-FR" sz="1400" dirty="0" err="1" smtClean="0">
                <a:solidFill>
                  <a:srgbClr val="FF0000"/>
                </a:solidFill>
                <a:latin typeface="Comic Sans MS" pitchFamily="66" charset="0"/>
              </a:rPr>
              <a:t>moodle</a:t>
            </a:r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 et voir ce qu’il y a dedans mais ne peuvent en aucun cas interagir avec votre cours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>
            <a:endCxn id="6" idx="4"/>
          </p:cNvCxnSpPr>
          <p:nvPr/>
        </p:nvCxnSpPr>
        <p:spPr>
          <a:xfrm rot="5400000" flipH="1" flipV="1">
            <a:off x="7018751" y="1768067"/>
            <a:ext cx="571504" cy="35719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TL St Anne\cours Rénové\TSTL\pédagogie\CBSV version définitif\formation moodle\images de présentation\Capture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785794"/>
            <a:ext cx="3026227" cy="228601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1428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71538" y="1500174"/>
            <a:ext cx="2071702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786182" y="1071546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Pour que l’élève puisse interagir avec le cours il doit obligatoirement s’inscrire.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3214678" y="1571612"/>
            <a:ext cx="500066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G:\STL St Anne\cours Rénové\TSTL\pédagogie\CBSV version définitif\formation moodle\images de présentation\Capture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357562"/>
            <a:ext cx="7572428" cy="2406154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6000760" y="392906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Il doit ensuite cliquer sur m’inscrire et c’est tout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5400000">
            <a:off x="6393669" y="4464851"/>
            <a:ext cx="785818" cy="71438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G:\STL St Anne\cours Rénové\TSTL\pédagogie\CBSV version définitif\formation moodle\images de présentation\Capture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786742" cy="5139364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>
            <a:off x="2071670" y="928670"/>
            <a:ext cx="1643074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G:\STL St Anne\cours Rénové\TSTL\pédagogie\CBSV version définitif\formation moodle\images de présentation\Capture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24141" cy="4429156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>
            <a:off x="285720" y="3000372"/>
            <a:ext cx="164307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85720" y="3857628"/>
            <a:ext cx="164307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28992" y="342900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A voir plus tard mais très intéressant pour suivre le travail des élèves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1857356" y="3786190"/>
            <a:ext cx="1428760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61867" cy="478634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85918" y="1071546"/>
            <a:ext cx="128588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857356" y="2571744"/>
            <a:ext cx="107157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928794" y="1428736"/>
            <a:ext cx="428628" cy="28575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000232" y="3429000"/>
            <a:ext cx="428628" cy="28575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64531" cy="421484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43042" y="3786190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714480" y="2857496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714480" y="2071678"/>
            <a:ext cx="2214578" cy="42862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428992" y="342900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Si c’est coché Non, vous ne pouvez pas suivre le travail de vos élèves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2285984" y="3214686"/>
            <a:ext cx="1143008" cy="50006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515775" cy="428628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358214" y="1000108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786314" y="92867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Inscription possible pour les anonymes uniquement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358082" y="1214422"/>
            <a:ext cx="928694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STL St Anne\cours Rénové\TSTL\pédagogie\CBSV version définitif\formation moodle\images de présentation\Capture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312398" cy="342902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00034" y="2000240"/>
            <a:ext cx="2000264" cy="29289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500562" y="192880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Une fois le cours paramétré il apparaît sous cette forme dans un premier temps avec toujours un forum et les différentes sections imposées lors du paramétrage.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 flipV="1">
            <a:off x="2571736" y="2500306"/>
            <a:ext cx="1857388" cy="57150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STL St Anne\cours Rénové\TSTL\pédagogie\CBSV version définitif\formation moodle\images de présentation\Capture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69"/>
            <a:ext cx="2786082" cy="554847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643306" y="1857364"/>
            <a:ext cx="1571636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714744" y="2357430"/>
            <a:ext cx="1571636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286512" y="1214422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Vous pouvez revenir à tout moment sur le réglage des paramètres de départ de votre cours en cliquant sur l’onglet paramètre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5214942" y="1571612"/>
            <a:ext cx="1071570" cy="35719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357950" y="3429000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Inscrire des utilisateurs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2" name="Connecteur droit avec flèche 11"/>
          <p:cNvCxnSpPr>
            <a:stCxn id="11" idx="1"/>
            <a:endCxn id="6" idx="6"/>
          </p:cNvCxnSpPr>
          <p:nvPr/>
        </p:nvCxnSpPr>
        <p:spPr>
          <a:xfrm rot="10800000">
            <a:off x="5286380" y="2500307"/>
            <a:ext cx="1071570" cy="1097971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STL St Anne\cours Rénové\TSTL\pédagogie\CBSV version définitif\formation moodle\images de présentation\Capture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2984"/>
            <a:ext cx="5500726" cy="392909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500430" y="2214554"/>
            <a:ext cx="278608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Affichage à l'écran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10</cp:revision>
  <dcterms:created xsi:type="dcterms:W3CDTF">2014-04-13T10:35:22Z</dcterms:created>
  <dcterms:modified xsi:type="dcterms:W3CDTF">2014-04-13T14:19:29Z</dcterms:modified>
</cp:coreProperties>
</file>