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71" r:id="rId5"/>
    <p:sldId id="27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D55B-5C0F-4073-B2A0-834D2BF8A526}" type="datetimeFigureOut">
              <a:rPr lang="fr-FR" smtClean="0"/>
              <a:pPr/>
              <a:t>05/09/2015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7197-7E10-48B1-B4C4-414B62AFC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D55B-5C0F-4073-B2A0-834D2BF8A526}" type="datetimeFigureOut">
              <a:rPr lang="fr-FR" smtClean="0"/>
              <a:pPr/>
              <a:t>05/09/2015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7197-7E10-48B1-B4C4-414B62AFC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D55B-5C0F-4073-B2A0-834D2BF8A526}" type="datetimeFigureOut">
              <a:rPr lang="fr-FR" smtClean="0"/>
              <a:pPr/>
              <a:t>05/09/2015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7197-7E10-48B1-B4C4-414B62AFC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D55B-5C0F-4073-B2A0-834D2BF8A526}" type="datetimeFigureOut">
              <a:rPr lang="fr-FR" smtClean="0"/>
              <a:pPr/>
              <a:t>05/09/2015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7197-7E10-48B1-B4C4-414B62AFC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D55B-5C0F-4073-B2A0-834D2BF8A526}" type="datetimeFigureOut">
              <a:rPr lang="fr-FR" smtClean="0"/>
              <a:pPr/>
              <a:t>05/09/2015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7197-7E10-48B1-B4C4-414B62AFC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D55B-5C0F-4073-B2A0-834D2BF8A526}" type="datetimeFigureOut">
              <a:rPr lang="fr-FR" smtClean="0"/>
              <a:pPr/>
              <a:t>05/09/2015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7197-7E10-48B1-B4C4-414B62AFC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D55B-5C0F-4073-B2A0-834D2BF8A526}" type="datetimeFigureOut">
              <a:rPr lang="fr-FR" smtClean="0"/>
              <a:pPr/>
              <a:t>05/09/2015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7197-7E10-48B1-B4C4-414B62AFC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D55B-5C0F-4073-B2A0-834D2BF8A526}" type="datetimeFigureOut">
              <a:rPr lang="fr-FR" smtClean="0"/>
              <a:pPr/>
              <a:t>05/09/2015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7197-7E10-48B1-B4C4-414B62AFC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D55B-5C0F-4073-B2A0-834D2BF8A526}" type="datetimeFigureOut">
              <a:rPr lang="fr-FR" smtClean="0"/>
              <a:pPr/>
              <a:t>05/09/2015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7197-7E10-48B1-B4C4-414B62AFC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D55B-5C0F-4073-B2A0-834D2BF8A526}" type="datetimeFigureOut">
              <a:rPr lang="fr-FR" smtClean="0"/>
              <a:pPr/>
              <a:t>05/09/2015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7197-7E10-48B1-B4C4-414B62AFC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D55B-5C0F-4073-B2A0-834D2BF8A526}" type="datetimeFigureOut">
              <a:rPr lang="fr-FR" smtClean="0"/>
              <a:pPr/>
              <a:t>05/09/2015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7197-7E10-48B1-B4C4-414B62AFC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3D55B-5C0F-4073-B2A0-834D2BF8A526}" type="datetimeFigureOut">
              <a:rPr lang="fr-FR" smtClean="0"/>
              <a:pPr/>
              <a:t>05/09/2015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E7197-7E10-48B1-B4C4-414B62AFC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000232" y="857232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Comic Sans MS" pitchFamily="66" charset="0"/>
              </a:rPr>
              <a:t>FORMATION MOODLE</a:t>
            </a:r>
            <a:endParaRPr lang="fr-F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57290" y="3429000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00CC"/>
                </a:solidFill>
                <a:latin typeface="Trebuchet MS" pitchFamily="34" charset="0"/>
              </a:rPr>
              <a:t>Comment utiliser les wiki sous </a:t>
            </a:r>
            <a:r>
              <a:rPr lang="fr-FR" sz="3200" b="1" dirty="0" err="1" smtClean="0">
                <a:solidFill>
                  <a:srgbClr val="0000CC"/>
                </a:solidFill>
                <a:latin typeface="Trebuchet MS" pitchFamily="34" charset="0"/>
              </a:rPr>
              <a:t>moodle</a:t>
            </a:r>
            <a:r>
              <a:rPr lang="fr-FR" sz="3200" b="1" dirty="0" smtClean="0">
                <a:solidFill>
                  <a:srgbClr val="0000CC"/>
                </a:solidFill>
                <a:latin typeface="Trebuchet MS" pitchFamily="34" charset="0"/>
              </a:rPr>
              <a:t> pour la réalisation de projets PTA</a:t>
            </a:r>
            <a:endParaRPr lang="fr-FR" sz="3200" b="1" dirty="0">
              <a:solidFill>
                <a:srgbClr val="0000CC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STL St Anne\cours Rénové\formation moodle\groupe PTA BIOTECH\images biotech PTA\Captur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7922077" cy="421484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357554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UN COURS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28992" y="5786454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00CC"/>
                </a:solidFill>
                <a:latin typeface="Comic Sans MS" pitchFamily="66" charset="0"/>
              </a:rPr>
              <a:t>Vos élèves  et les profs sont maintenant inscrits</a:t>
            </a:r>
            <a:endParaRPr lang="fr-FR" sz="16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12" name="Connecteur droit avec flèche 11"/>
          <p:cNvCxnSpPr>
            <a:stCxn id="11" idx="1"/>
          </p:cNvCxnSpPr>
          <p:nvPr/>
        </p:nvCxnSpPr>
        <p:spPr>
          <a:xfrm rot="10800000">
            <a:off x="3143240" y="5286390"/>
            <a:ext cx="285752" cy="792452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TL St Anne\cours Rénové\formation moodle\groupe PTA BIOTECH\images biotech PTA\Captur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772419" cy="148664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357554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UN COURS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57224" y="1857364"/>
            <a:ext cx="171451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71472" y="2714620"/>
            <a:ext cx="2571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00CC"/>
                </a:solidFill>
                <a:latin typeface="Comic Sans MS" pitchFamily="66" charset="0"/>
              </a:rPr>
              <a:t>Votre nouveau cours apparait maintenant dans votre catégorie de cours</a:t>
            </a:r>
          </a:p>
          <a:p>
            <a:endParaRPr lang="fr-FR" sz="16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fr-FR" sz="1600" dirty="0" smtClean="0">
                <a:solidFill>
                  <a:srgbClr val="0000CC"/>
                </a:solidFill>
                <a:latin typeface="Comic Sans MS" pitchFamily="66" charset="0"/>
              </a:rPr>
              <a:t>Cliquer sur le nouveau cours pour le configurer</a:t>
            </a:r>
            <a:endParaRPr lang="fr-FR" sz="16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:\STL St Anne\cours Rénové\formation moodle\groupe PTA BIOTECH\images biotech PTA\Capture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3"/>
            <a:ext cx="5357850" cy="5069467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357554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DES GROUPES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643042" y="5072074"/>
            <a:ext cx="1500198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929190" y="2500306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00CC"/>
                </a:solidFill>
                <a:latin typeface="Comic Sans MS" pitchFamily="66" charset="0"/>
              </a:rPr>
              <a:t>Dans le bloc administration à gauche, cliquer sur utilisateurs puis sur groupes</a:t>
            </a:r>
            <a:endParaRPr lang="fr-FR" sz="16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rot="10800000" flipV="1">
            <a:off x="3143240" y="3357562"/>
            <a:ext cx="2143140" cy="1857388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STL St Anne\cours Rénové\formation moodle\groupe PTA BIOTECH\images biotech PTA\Capture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5172075" cy="618172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14285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DES GROUPES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500166" y="5000636"/>
            <a:ext cx="121444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357818" y="4857760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00CC"/>
                </a:solidFill>
                <a:latin typeface="Comic Sans MS" pitchFamily="66" charset="0"/>
              </a:rPr>
              <a:t>Cette fenêtre s’ouvre, cliquer sur « Créer un groupe »</a:t>
            </a:r>
            <a:endParaRPr lang="fr-FR" sz="16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rot="10800000">
            <a:off x="2786050" y="5214950"/>
            <a:ext cx="2500330" cy="1588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TL St Anne\cours Rénové\formation moodle\groupe PTA BIOTECH\images biotech PTA\Capture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028966" cy="516256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14285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DES GROUPES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857356" y="857232"/>
            <a:ext cx="121444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>
            <a:endCxn id="6" idx="4"/>
          </p:cNvCxnSpPr>
          <p:nvPr/>
        </p:nvCxnSpPr>
        <p:spPr>
          <a:xfrm rot="10800000">
            <a:off x="2464580" y="1357298"/>
            <a:ext cx="3679057" cy="285752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500694" y="1500174"/>
            <a:ext cx="342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00CC"/>
                </a:solidFill>
                <a:latin typeface="Comic Sans MS" pitchFamily="66" charset="0"/>
              </a:rPr>
              <a:t>Remplir uniquement ce champ</a:t>
            </a:r>
          </a:p>
          <a:p>
            <a:r>
              <a:rPr lang="fr-FR" sz="1600" dirty="0" smtClean="0">
                <a:solidFill>
                  <a:srgbClr val="0000CC"/>
                </a:solidFill>
                <a:latin typeface="Comic Sans MS" pitchFamily="66" charset="0"/>
              </a:rPr>
              <a:t>Ne pas tenir compte de ce qui est écrit dans « description du groupe » puis </a:t>
            </a:r>
            <a:r>
              <a:rPr lang="fr-FR" sz="1600" dirty="0" smtClean="0">
                <a:solidFill>
                  <a:srgbClr val="0000CC"/>
                </a:solidFill>
                <a:latin typeface="Comic Sans MS" pitchFamily="66" charset="0"/>
              </a:rPr>
              <a:t>enregistrer</a:t>
            </a:r>
            <a:endParaRPr lang="fr-FR" sz="16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STL St Anne\cours Rénové\formation moodle\groupe PTA BIOTECH\images biotech PTA\Capture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7900" y="495300"/>
            <a:ext cx="4648200" cy="58674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14285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DES GROUPES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285984" y="1857364"/>
            <a:ext cx="1428760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42844" y="2643182"/>
            <a:ext cx="250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1. Le 1</a:t>
            </a:r>
            <a:r>
              <a:rPr lang="fr-FR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 groupe est crée mais pour l’instant il n’y a aucun utilisateur dans ce groupe (0)</a:t>
            </a:r>
            <a:endParaRPr lang="fr-F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rot="10800000" flipV="1">
            <a:off x="3214678" y="1571612"/>
            <a:ext cx="500066" cy="214314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429388" y="5143512"/>
            <a:ext cx="25003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2. Cliquer ici pour ajouter des utilisateurs qui normalement doivent se trouver dans la base de donnée</a:t>
            </a:r>
            <a:endParaRPr lang="fr-F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10800000">
            <a:off x="5500694" y="4500570"/>
            <a:ext cx="1357322" cy="642942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STL St Anne\cours Rénové\formation moodle\groupe PTA BIOTECH\images biotech PTA\Capture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167699" cy="353245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14285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DES GROUPES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43306" y="5143512"/>
            <a:ext cx="5286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Sélectionner les élèves que vous voulez puis cliquer sur ajouter</a:t>
            </a:r>
          </a:p>
          <a:p>
            <a:pPr marL="342900" indent="-342900">
              <a:buAutoNum type="arabicPeriod"/>
            </a:pPr>
            <a:endParaRPr lang="fr-FR" sz="1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IMPORTANT : le prof responsable des PTA doit être inscrit dans chaque groupe, faute de quoi il ne pourra pas dialoguer avec les élèves.</a:t>
            </a:r>
            <a:endParaRPr lang="fr-F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16200000" flipV="1">
            <a:off x="5857884" y="4071942"/>
            <a:ext cx="1500198" cy="357190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STL St Anne\cours Rénové\formation moodle\groupe PTA BIOTECH\images biotech PTA\Capture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029586" cy="371279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14285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DES GROUPES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43306" y="5143512"/>
            <a:ext cx="52864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Les élève sélectionnés sont maintenant inscrits dans le groupe  PTA G1. Cliquer sur retour au groupe.</a:t>
            </a:r>
          </a:p>
          <a:p>
            <a:pPr marL="342900" indent="-342900">
              <a:buAutoNum type="arabicPeriod"/>
            </a:pPr>
            <a:endParaRPr lang="fr-FR" sz="1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Refaire la même chose pour créer autant de groupes que vous voulez (PTA G2, PTA G3…..etc.)</a:t>
            </a:r>
            <a:endParaRPr lang="fr-F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16200000" flipV="1">
            <a:off x="5857884" y="4071942"/>
            <a:ext cx="1500198" cy="357190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STL St Anne\cours Rénové\formation moodle\groupe PTA BIOTECH\images biotech PTA\Capture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4124336" cy="521677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14285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DES GROUPES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43306" y="5143512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Les groupes sont maintenant crées. On se limite à 2 dans l’exemple</a:t>
            </a:r>
            <a:endParaRPr lang="fr-F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10800000">
            <a:off x="1857356" y="1928802"/>
            <a:ext cx="4929222" cy="3071834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STL St Anne\cours Rénové\formation moodle\groupe PTA BIOTECH\images biotech PTA\Capture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7986721" cy="140975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14285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DES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GROUPEMENTS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43306" y="5143512"/>
            <a:ext cx="5286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Il faut maintenant créer des groupements. Pour cela cliquer sur « groupement » sur la même page et cliquer sur « créer un groupement »</a:t>
            </a:r>
            <a:endParaRPr lang="fr-F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16200000" flipV="1">
            <a:off x="4679157" y="2893215"/>
            <a:ext cx="3000396" cy="121444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357554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UN COURS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071670" y="928670"/>
            <a:ext cx="1643074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D:\STL St Anne\cours Rénové\formation moodle\groupe PTA BIOTECH\images biotech PTA\Cap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419989" cy="5701743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4357686" y="342900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00CC"/>
                </a:solidFill>
                <a:latin typeface="Comic Sans MS" pitchFamily="66" charset="0"/>
              </a:rPr>
              <a:t>Liste des cours sur la plateforme avec à l’intérieur le nombre de cours dans chaque catégorie.</a:t>
            </a:r>
            <a:endParaRPr lang="fr-FR" sz="16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STL St Anne\cours Rénové\formation moodle\groupe PTA BIOTECH\images biotech PTA\Capture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382000" cy="48768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14285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DES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GROUPEMENTS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43306" y="5429264"/>
            <a:ext cx="5286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Nommer le groupement. Le plus simple reste de donner le même nom de groupe que les PTA c’est-à-dire G1, G2, G3……</a:t>
            </a:r>
            <a:r>
              <a:rPr lang="fr-FR" sz="1400" dirty="0" err="1" smtClean="0">
                <a:solidFill>
                  <a:srgbClr val="FF0000"/>
                </a:solidFill>
                <a:latin typeface="Comic Sans MS" pitchFamily="66" charset="0"/>
              </a:rPr>
              <a:t>etc</a:t>
            </a: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, puis enregistrer</a:t>
            </a:r>
            <a:endParaRPr lang="fr-F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10800000">
            <a:off x="3000364" y="1928802"/>
            <a:ext cx="3786214" cy="3071834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STL St Anne\cours Rénové\formation moodle\groupe PTA BIOTECH\images biotech PTA\Capture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205799" cy="160817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14285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DES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GROUPEMENTS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4282" y="3500438"/>
            <a:ext cx="31432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Refaire la même chose pour le G2, puis G3 </a:t>
            </a:r>
            <a:r>
              <a:rPr lang="fr-FR" sz="1400" dirty="0" err="1" smtClean="0">
                <a:solidFill>
                  <a:srgbClr val="FF0000"/>
                </a:solidFill>
                <a:latin typeface="Comic Sans MS" pitchFamily="66" charset="0"/>
              </a:rPr>
              <a:t>etc</a:t>
            </a: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….</a:t>
            </a:r>
          </a:p>
          <a:p>
            <a:pPr marL="342900" indent="-342900">
              <a:buAutoNum type="arabicPeriod"/>
            </a:pP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Pour l’instant les groupements ne sont associés à aucun groupe de PTA</a:t>
            </a:r>
            <a:endParaRPr lang="fr-F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16200000" flipV="1">
            <a:off x="392877" y="2607463"/>
            <a:ext cx="1000132" cy="357190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429256" y="3643314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Pour le faire cliquer ici</a:t>
            </a:r>
            <a:endParaRPr lang="fr-F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rot="5400000" flipH="1" flipV="1">
            <a:off x="7036611" y="2607463"/>
            <a:ext cx="1428761" cy="500069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7643834" y="185736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TL St Anne\cours Rénové\formation moodle\groupe PTA BIOTECH\images biotech PTA\Capture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928670"/>
            <a:ext cx="4676775" cy="452437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14285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DES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GROUPEMENTS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16200000" flipV="1">
            <a:off x="5500694" y="1571612"/>
            <a:ext cx="2286016" cy="1714512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429256" y="3643314"/>
            <a:ext cx="3143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On va associer le groupe PTA G1 au groupement G1. Cliquer sur PTA G1 puis sur ajouter</a:t>
            </a:r>
            <a:endParaRPr lang="fr-F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rot="16200000" flipV="1">
            <a:off x="5929321" y="2000242"/>
            <a:ext cx="1643077" cy="1500197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5214942" y="1071546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929190" y="1714488"/>
            <a:ext cx="128588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TL St Anne\cours Rénové\formation moodle\groupe PTA BIOTECH\images biotech PTA\Capture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6963" y="1233488"/>
            <a:ext cx="4410075" cy="439102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14285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DES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GROUPEMENTS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16200000" flipV="1">
            <a:off x="3107521" y="2393149"/>
            <a:ext cx="1714512" cy="1500198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500562" y="4143380"/>
            <a:ext cx="3143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Le groupe PTA G1 est maintenant associé au groupement G1. Cliquer ensuite sur « retour aux groupements et refaire la même chose avec tous les groupes PTA</a:t>
            </a:r>
            <a:endParaRPr lang="fr-F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2643174" y="185736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TL St Anne\cours Rénové\formation moodle\groupe PTA BIOTECH\images biotech PTA\Capture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044005" cy="182328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14285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DES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GROUPEMENTS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16200000" flipV="1">
            <a:off x="3107521" y="2393149"/>
            <a:ext cx="1714512" cy="1500198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500562" y="4143380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Chaque groupement est ainsi associé à un groupe de PTA</a:t>
            </a:r>
            <a:endParaRPr lang="fr-F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2643174" y="1928802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TL St Anne\cours Rénové\formation moodle\groupe PTA BIOTECH\images biotech PTA\Capture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643966" cy="305715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14285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UN WIKI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500562" y="4143380"/>
            <a:ext cx="3143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On revient sur son cours PTA. Les sections </a:t>
            </a:r>
            <a:r>
              <a:rPr lang="fr-FR" sz="1400" smtClean="0">
                <a:solidFill>
                  <a:srgbClr val="FF0000"/>
                </a:solidFill>
                <a:latin typeface="Comic Sans MS" pitchFamily="66" charset="0"/>
              </a:rPr>
              <a:t>sont vides. </a:t>
            </a: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On active le mode édition en cliquant soit dans le bloque administration soit en haut à droite. L’intitulé « ajouter une activité ou une ressource s’affiche »</a:t>
            </a:r>
            <a:endParaRPr lang="fr-F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STL St Anne\cours Rénové\formation moodle\groupe PTA BIOTECH\images biotech PTA\Capture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715400" cy="43577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14285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UN WIKI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16200000" flipV="1">
            <a:off x="5036347" y="3036091"/>
            <a:ext cx="2143140" cy="71438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500562" y="4143380"/>
            <a:ext cx="3143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On peut changer le nom de la section. On décoche la case « utiliser le nom de la section par défaut et on entre le nom qu’on veut. Ici on entrera « PROJET PTA GROUPE 1 »</a:t>
            </a:r>
            <a:endParaRPr lang="fr-F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5214942" y="1428736"/>
            <a:ext cx="164307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STL St Anne\cours Rénové\formation moodle\groupe PTA BIOTECH\images biotech PTA\Capture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677292" cy="333996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14285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UN WIKI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10800000">
            <a:off x="2000232" y="1714488"/>
            <a:ext cx="2928958" cy="2428892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500562" y="4143380"/>
            <a:ext cx="3143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Résultat de l’action. Dans cette section, cliquer sur « ajouter une activité ou une ressource »</a:t>
            </a:r>
            <a:endParaRPr lang="fr-F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28596" y="1285860"/>
            <a:ext cx="164307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TL St Anne\cours Rénové\formation moodle\groupe PTA BIOTECH\images biotech PTA\Capture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71480"/>
            <a:ext cx="4433900" cy="597470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14285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UN WIKI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10800000" flipV="1">
            <a:off x="3428992" y="2500306"/>
            <a:ext cx="3714776" cy="2714644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143768" y="2143116"/>
            <a:ext cx="1785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Cocher wiki puis cliquer sur ajouter</a:t>
            </a:r>
            <a:endParaRPr lang="fr-F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2357422" y="5072074"/>
            <a:ext cx="100013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STL St Anne\cours Rénové\formation moodle\groupe PTA BIOTECH\images biotech PTA\Capture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7805817" cy="632862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14285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UN WIKI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10800000">
            <a:off x="3357554" y="1285860"/>
            <a:ext cx="3786214" cy="121444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143768" y="2143116"/>
            <a:ext cx="17859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Configurer votre wiki comme sur cette page. Les seules choses qui vont changer d’un groupe à l’autre c’est le nom du wiki (en bleu) et le groupement (en vert). Chaque groupe de PTA doit être associé à son groupement. Puis cliquer sur enregistrer et revenir au cours</a:t>
            </a:r>
            <a:endParaRPr lang="fr-F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2285984" y="1000108"/>
            <a:ext cx="1000132" cy="500066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rot="10800000" flipV="1">
            <a:off x="3000364" y="2714620"/>
            <a:ext cx="4071966" cy="264320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2285984" y="5072074"/>
            <a:ext cx="571504" cy="500066"/>
          </a:xfrm>
          <a:prstGeom prst="ellipse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0" y="1500174"/>
            <a:ext cx="24288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On peut rajouter une image correspondant au sujet de PTA. Ne pas oublier de cocher la petite case « afficher la description sur la page de cours »</a:t>
            </a:r>
            <a:endParaRPr lang="fr-F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2143108" y="2430456"/>
            <a:ext cx="642942" cy="141288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357554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UN COURS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357686" y="342900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00CC"/>
                </a:solidFill>
                <a:latin typeface="Comic Sans MS" pitchFamily="66" charset="0"/>
              </a:rPr>
              <a:t>En cliquant sur catégorie de cours (ex : ici CBSV), cette fenêtre s’ouvre. Cliquer sur ajouter un cours.</a:t>
            </a:r>
            <a:endParaRPr lang="fr-FR" sz="16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2050" name="Picture 2" descr="D:\STL St Anne\cours Rénové\formation moodle\groupe PTA BIOTECH\images biotech PTA\Captu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177235" cy="1624460"/>
          </a:xfrm>
          <a:prstGeom prst="rect">
            <a:avLst/>
          </a:prstGeom>
          <a:noFill/>
        </p:spPr>
      </p:pic>
      <p:sp>
        <p:nvSpPr>
          <p:cNvPr id="6" name="Ellipse 5"/>
          <p:cNvSpPr/>
          <p:nvPr/>
        </p:nvSpPr>
        <p:spPr>
          <a:xfrm>
            <a:off x="5500694" y="2071678"/>
            <a:ext cx="1643074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STL St Anne\cours Rénové\formation moodle\groupe PTA BIOTECH\images biotech PTA\Capture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726416" cy="390287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14285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UN WIKI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10800000">
            <a:off x="3000364" y="2357430"/>
            <a:ext cx="2786082" cy="228601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929190" y="4714884"/>
            <a:ext cx="1785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Refaire la même chose pour tous les groupe de PTA</a:t>
            </a:r>
            <a:endParaRPr lang="fr-F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TL St Anne\cours Rénové\formation moodle\groupe PTA BIOTECH\images biotech PTA\Capture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807384" cy="475298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14285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UN WIKI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10800000">
            <a:off x="3000364" y="2357430"/>
            <a:ext cx="2786082" cy="228601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572132" y="2071678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Si l’on veut communiquer avec les élèves dans « modifier » on tape son texte qui apparaitra automatiquement dans « afficher »</a:t>
            </a:r>
            <a:endParaRPr lang="fr-F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STL St Anne\cours Rénové\formation moodle\groupe PTA BIOTECH\images biotech PTA\Capture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857232"/>
            <a:ext cx="8465049" cy="171451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14285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UN WIKI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5400000" flipH="1" flipV="1">
            <a:off x="2357422" y="2786058"/>
            <a:ext cx="1071570" cy="214314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571604" y="3500438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Résultat de l’action</a:t>
            </a:r>
            <a:endParaRPr lang="fr-F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857852" y="2714620"/>
            <a:ext cx="3071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Ne pas laisser « tous les participants » mais choisir le groupe PTA avec lequel voulez discuter.</a:t>
            </a:r>
            <a:endParaRPr lang="fr-F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7215206" y="1785926"/>
            <a:ext cx="1000100" cy="928694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STL St Anne\cours Rénové\formation moodle\groupe PTA BIOTECH\images biotech PTA\Capture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768315" cy="220021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14285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UN WIKI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10800000">
            <a:off x="3000364" y="2357430"/>
            <a:ext cx="1857388" cy="1643074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786314" y="4071942"/>
            <a:ext cx="3286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En cliquant sur l’onglet « fichier », vous pouvez déposer des fichiers </a:t>
            </a:r>
            <a:r>
              <a:rPr lang="fr-FR" sz="1400" dirty="0" err="1" smtClean="0">
                <a:solidFill>
                  <a:srgbClr val="FF0000"/>
                </a:solidFill>
                <a:latin typeface="Comic Sans MS" pitchFamily="66" charset="0"/>
              </a:rPr>
              <a:t>pdf</a:t>
            </a: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fr-FR" sz="1400" dirty="0" err="1" smtClean="0">
                <a:solidFill>
                  <a:srgbClr val="FF0000"/>
                </a:solidFill>
                <a:latin typeface="Comic Sans MS" pitchFamily="66" charset="0"/>
              </a:rPr>
              <a:t>word</a:t>
            </a: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fr-FR" sz="1400" dirty="0" err="1" smtClean="0">
                <a:solidFill>
                  <a:srgbClr val="FF0000"/>
                </a:solidFill>
                <a:latin typeface="Comic Sans MS" pitchFamily="66" charset="0"/>
              </a:rPr>
              <a:t>odt</a:t>
            </a: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..</a:t>
            </a:r>
            <a:r>
              <a:rPr lang="fr-FR" sz="1400" dirty="0" err="1" smtClean="0">
                <a:solidFill>
                  <a:srgbClr val="FF0000"/>
                </a:solidFill>
                <a:latin typeface="Comic Sans MS" pitchFamily="66" charset="0"/>
              </a:rPr>
              <a:t>etc</a:t>
            </a:r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 en faisant un simple glisser déposer depuis votre poste de travail jusqu’à cette fenêtre.</a:t>
            </a:r>
            <a:endParaRPr lang="fr-F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STL St Anne\cours Rénové\formation moodle\groupe PTA BIOTECH\images biotech PTA\Capture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605864" cy="344402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14285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UN WIKI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16200000" flipV="1">
            <a:off x="214282" y="3786190"/>
            <a:ext cx="2214578" cy="214314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928662" y="5072074"/>
            <a:ext cx="3286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En cliquant sur l’onglet « historique », vous pouvez voir la dernière version des discussions et les comparer en cliquant sur « comparer les versions sélectionnées »</a:t>
            </a:r>
            <a:endParaRPr lang="fr-F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STL St Anne\cours Rénové\formation moodle\groupe PTA BIOTECH\images biotech PTA\Capture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74" y="857232"/>
            <a:ext cx="9072626" cy="242632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14285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UN WIKI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5400000" flipH="1" flipV="1">
            <a:off x="4179091" y="3393281"/>
            <a:ext cx="1428760" cy="928694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857488" y="4643446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Comic Sans MS" pitchFamily="66" charset="0"/>
              </a:rPr>
              <a:t>Résultat de l’action</a:t>
            </a:r>
            <a:endParaRPr lang="fr-F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TL St Anne\cours Rénové\formation moodle\groupe PTA BIOTECH\images biotech PTA\Captur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8858312" cy="508821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357554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UN COURS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14810" y="5715016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00CC"/>
                </a:solidFill>
                <a:latin typeface="Comic Sans MS" pitchFamily="66" charset="0"/>
              </a:rPr>
              <a:t>Remplir les champs entourés en rouge uniquement.</a:t>
            </a:r>
            <a:endParaRPr lang="fr-FR" sz="16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000364" y="928670"/>
            <a:ext cx="1428760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357554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UN COURS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G:\STL St Anne\cours Rénové\TSTL\pédagogie\CBSV version définitif\formation moodle\images de présentation\Capture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324141" cy="4429156"/>
          </a:xfrm>
          <a:prstGeom prst="rect">
            <a:avLst/>
          </a:prstGeom>
          <a:noFill/>
        </p:spPr>
      </p:pic>
      <p:sp>
        <p:nvSpPr>
          <p:cNvPr id="6" name="Ellipse 5"/>
          <p:cNvSpPr/>
          <p:nvPr/>
        </p:nvSpPr>
        <p:spPr>
          <a:xfrm>
            <a:off x="285720" y="3000372"/>
            <a:ext cx="1643074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85720" y="3857628"/>
            <a:ext cx="1643074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428992" y="3429000"/>
            <a:ext cx="3929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00CC"/>
                </a:solidFill>
                <a:latin typeface="Comic Sans MS" pitchFamily="66" charset="0"/>
              </a:rPr>
              <a:t>Remplir </a:t>
            </a:r>
            <a:r>
              <a:rPr lang="fr-FR" sz="1600" dirty="0" smtClean="0">
                <a:solidFill>
                  <a:srgbClr val="0000CC"/>
                </a:solidFill>
                <a:latin typeface="Comic Sans MS" pitchFamily="66" charset="0"/>
              </a:rPr>
              <a:t>format de cours et apparence. Pour le suivi d’</a:t>
            </a:r>
            <a:r>
              <a:rPr lang="fr-FR" sz="1600" dirty="0" err="1" smtClean="0">
                <a:solidFill>
                  <a:srgbClr val="0000CC"/>
                </a:solidFill>
                <a:latin typeface="Comic Sans MS" pitchFamily="66" charset="0"/>
              </a:rPr>
              <a:t>achevement</a:t>
            </a:r>
            <a:r>
              <a:rPr lang="fr-FR" sz="1600" dirty="0" smtClean="0">
                <a:solidFill>
                  <a:srgbClr val="0000CC"/>
                </a:solidFill>
                <a:latin typeface="Comic Sans MS" pitchFamily="66" charset="0"/>
              </a:rPr>
              <a:t> et l’accès anonyme à voir plus tard mais très intéressant pour suivre le travail des élèves.</a:t>
            </a:r>
            <a:endParaRPr lang="fr-FR" sz="16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rot="10800000" flipV="1">
            <a:off x="1857356" y="3786190"/>
            <a:ext cx="1428760" cy="214314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STL St Anne\cours Rénové\TSTL\pédagogie\CBSV version définitif\formation moodle\images de présentation\Capture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261867" cy="478634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357554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UN COURS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785918" y="1071546"/>
            <a:ext cx="128588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857356" y="2571744"/>
            <a:ext cx="107157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928794" y="1428736"/>
            <a:ext cx="428628" cy="285752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000232" y="3429000"/>
            <a:ext cx="428628" cy="285752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STL St Anne\cours Rénové\TSTL\pédagogie\CBSV version définitif\formation moodle\images de présentation\Capture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464531" cy="421484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357554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UN COURS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643042" y="3786190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714480" y="2857496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714480" y="2071678"/>
            <a:ext cx="2214578" cy="428628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428992" y="3429000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00CC"/>
                </a:solidFill>
                <a:latin typeface="Comic Sans MS" pitchFamily="66" charset="0"/>
              </a:rPr>
              <a:t>Si c’est coché Non, vous ne pouvez pas suivre le travail de vos élèves</a:t>
            </a:r>
            <a:endParaRPr lang="fr-FR" sz="16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10800000">
            <a:off x="2285984" y="3214686"/>
            <a:ext cx="1143008" cy="50006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1643042" y="5072074"/>
            <a:ext cx="78581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85786" y="5643578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00CC"/>
                </a:solidFill>
                <a:latin typeface="Comic Sans MS" pitchFamily="66" charset="0"/>
              </a:rPr>
              <a:t>Cliquer sur enregistrer pour prendre en compte la configuration de votre cours</a:t>
            </a:r>
            <a:endParaRPr lang="fr-FR" sz="16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143240" y="4429132"/>
            <a:ext cx="392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00CC"/>
                </a:solidFill>
                <a:latin typeface="Comic Sans MS" pitchFamily="66" charset="0"/>
              </a:rPr>
              <a:t>Cocher plutôt non</a:t>
            </a:r>
            <a:endParaRPr lang="fr-FR" sz="16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rot="10800000">
            <a:off x="2214546" y="4000504"/>
            <a:ext cx="1143008" cy="50006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TL St Anne\cours Rénové\formation moodle\groupe PTA BIOTECH\images biotech PTA\Captur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715436" cy="435771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357554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DES UTILISATEURS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8358214" y="1000108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929058" y="4071942"/>
            <a:ext cx="3929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00CC"/>
                </a:solidFill>
                <a:latin typeface="Comic Sans MS" pitchFamily="66" charset="0"/>
              </a:rPr>
              <a:t>Inscrire votre classe soit manuellement mais le plus simple reste l’inscription d’une cohorte, dans votre cas la TSTL et le ou les professeurs responsables de la BIOTECH AT (très </a:t>
            </a:r>
            <a:r>
              <a:rPr lang="fr-FR" sz="1600" dirty="0" smtClean="0">
                <a:solidFill>
                  <a:srgbClr val="0000CC"/>
                </a:solidFill>
                <a:latin typeface="Comic Sans MS" pitchFamily="66" charset="0"/>
              </a:rPr>
              <a:t>important</a:t>
            </a:r>
            <a:r>
              <a:rPr lang="fr-FR" sz="1600" dirty="0" smtClean="0">
                <a:solidFill>
                  <a:srgbClr val="0000CC"/>
                </a:solidFill>
                <a:latin typeface="Comic Sans MS" pitchFamily="66" charset="0"/>
              </a:rPr>
              <a:t>….)</a:t>
            </a:r>
            <a:endParaRPr lang="fr-FR" sz="16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7358082" y="1214422"/>
            <a:ext cx="928694" cy="1588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STL St Anne\cours Rénové\formation moodle\groupe PTA BIOTECH\images biotech PTA\Captur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38225"/>
            <a:ext cx="5857875" cy="581977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357554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UN COURS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857488" y="3714752"/>
            <a:ext cx="1214446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000760" y="1928802"/>
            <a:ext cx="2714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00CC"/>
                </a:solidFill>
                <a:latin typeface="Comic Sans MS" pitchFamily="66" charset="0"/>
              </a:rPr>
              <a:t>Pour l’inscription d’une cohorte, choisir votre classe dans ce menu, puis cliquer sur « inscrire des utilisateurs » en face de votre classe et terminer l’inscription en cliquant sur « terminer l’inscription des utilisateurs »</a:t>
            </a:r>
            <a:endParaRPr lang="fr-FR" sz="16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rot="10800000" flipV="1">
            <a:off x="4143372" y="3286124"/>
            <a:ext cx="1857388" cy="571504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746</Words>
  <Application>Microsoft Office PowerPoint</Application>
  <PresentationFormat>Affichage à l'écran (4:3)</PresentationFormat>
  <Paragraphs>83</Paragraphs>
  <Slides>35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jacquelin</dc:creator>
  <cp:lastModifiedBy>jacquelin</cp:lastModifiedBy>
  <cp:revision>35</cp:revision>
  <dcterms:created xsi:type="dcterms:W3CDTF">2014-04-13T10:35:22Z</dcterms:created>
  <dcterms:modified xsi:type="dcterms:W3CDTF">2015-09-05T17:42:57Z</dcterms:modified>
</cp:coreProperties>
</file>