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13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FICHIER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" name="Picture 3" descr="G:\STL St Anne\cours Rénové\TSTL\pédagogie\CBSV version définitif\formation moodle\images de présentation\Capture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2647962" cy="5273407"/>
          </a:xfrm>
          <a:prstGeom prst="rect">
            <a:avLst/>
          </a:prstGeom>
          <a:noFill/>
        </p:spPr>
      </p:pic>
      <p:sp>
        <p:nvSpPr>
          <p:cNvPr id="6" name="Ellipse 5"/>
          <p:cNvSpPr/>
          <p:nvPr/>
        </p:nvSpPr>
        <p:spPr>
          <a:xfrm>
            <a:off x="1428728" y="1428736"/>
            <a:ext cx="185738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 descr="G:\STL St Anne\cours Rénové\TSTL\pédagogie\CBSV version définitif\formation moodle\images de présentation\Capture2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000108"/>
            <a:ext cx="5237177" cy="21604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STL St Anne\cours Rénové\TSTL\pédagogie\CBSV version définitif\formation moodle\images de présentation\Capture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8616556" cy="407196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FICHIER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00628" y="3571876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  <a:latin typeface="Comic Sans MS" pitchFamily="66" charset="0"/>
              </a:rPr>
              <a:t>A paramétrer obligatoirement</a:t>
            </a:r>
            <a:endParaRPr lang="fr-FR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1500166" y="3714752"/>
            <a:ext cx="3429024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214282" y="3500438"/>
            <a:ext cx="1143008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214282" y="4143380"/>
            <a:ext cx="2071702" cy="285752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214282" y="4429132"/>
            <a:ext cx="1785950" cy="35719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072066" y="4214818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Uniquement si vous désirez suivre les activités des élèves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rot="10800000">
            <a:off x="2428860" y="4500570"/>
            <a:ext cx="2643206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STL St Anne\cours Rénové\TSTL\pédagogie\CBSV version définitif\formation moodle\images de présentation\Capture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42984"/>
            <a:ext cx="8094154" cy="300039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FICHIER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429256" y="2571744"/>
            <a:ext cx="2571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  <a:latin typeface="Comic Sans MS" pitchFamily="66" charset="0"/>
              </a:rPr>
              <a:t>Permet d</a:t>
            </a:r>
            <a:r>
              <a:rPr lang="fr-FR" sz="1400" dirty="0" smtClean="0">
                <a:solidFill>
                  <a:srgbClr val="FF0000"/>
                </a:solidFill>
                <a:latin typeface="Comic Sans MS" pitchFamily="66" charset="0"/>
              </a:rPr>
              <a:t>’ouvrir </a:t>
            </a:r>
            <a:r>
              <a:rPr lang="fr-FR" sz="1400" dirty="0" smtClean="0">
                <a:solidFill>
                  <a:srgbClr val="FF0000"/>
                </a:solidFill>
                <a:latin typeface="Comic Sans MS" pitchFamily="66" charset="0"/>
              </a:rPr>
              <a:t>votre document dans une autre fenêtre que celle de </a:t>
            </a:r>
            <a:r>
              <a:rPr lang="fr-FR" sz="1400" dirty="0" err="1" smtClean="0">
                <a:solidFill>
                  <a:srgbClr val="FF0000"/>
                </a:solidFill>
                <a:latin typeface="Comic Sans MS" pitchFamily="66" charset="0"/>
              </a:rPr>
              <a:t>moodle</a:t>
            </a:r>
            <a:r>
              <a:rPr lang="fr-FR" sz="1400" dirty="0" smtClean="0">
                <a:solidFill>
                  <a:srgbClr val="FF0000"/>
                </a:solidFill>
                <a:latin typeface="Comic Sans MS" pitchFamily="66" charset="0"/>
              </a:rPr>
              <a:t> ce qui est pratique</a:t>
            </a:r>
            <a:endParaRPr lang="fr-FR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6200000" flipV="1">
            <a:off x="4714876" y="2285992"/>
            <a:ext cx="714380" cy="571504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2714612" y="1643050"/>
            <a:ext cx="3143272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STL St Anne\cours Rénové\TSTL\pédagogie\CBSV version définitif\formation moodle\images de présentation\Capture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00108"/>
            <a:ext cx="8275721" cy="214314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FICHIER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857752" y="4143380"/>
            <a:ext cx="35719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  <a:latin typeface="Comic Sans MS" pitchFamily="66" charset="0"/>
              </a:rPr>
              <a:t>Si vous avez coché la case suivi d’achèvement dans les paramètres du cours apparaîtra cette case qui vous permettra  de suivre l’avancement des activités des élèves</a:t>
            </a:r>
            <a:endParaRPr lang="fr-FR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5400000" flipH="1" flipV="1">
            <a:off x="7108049" y="3250405"/>
            <a:ext cx="1785950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7715272" y="1857364"/>
            <a:ext cx="571504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:\STL St Anne\cours Rénové\TSTL\pédagogie\CBSV version définitif\formation moodle\images de présentation\Capture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571612"/>
            <a:ext cx="5356477" cy="3571900"/>
          </a:xfrm>
          <a:prstGeom prst="rect">
            <a:avLst/>
          </a:prstGeom>
          <a:noFill/>
        </p:spPr>
      </p:pic>
      <p:pic>
        <p:nvPicPr>
          <p:cNvPr id="1029" name="Picture 5" descr="G:\STL St Anne\cours Rénové\TSTL\pédagogie\CBSV version définitif\formation moodle\images de présentation\Capture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642918"/>
            <a:ext cx="2113631" cy="5982589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FICHIER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857620" y="5286388"/>
            <a:ext cx="34290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Quand on active le mode édition,  en dessous de chaque section apparaît « ajouter une activité ou une ressource »</a:t>
            </a:r>
          </a:p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Cliquer dessus pour ajouter un fichier, une image, une vidéo </a:t>
            </a:r>
            <a:r>
              <a:rPr lang="fr-FR" sz="1400" dirty="0" err="1" smtClean="0">
                <a:solidFill>
                  <a:srgbClr val="0000CC"/>
                </a:solidFill>
                <a:latin typeface="Comic Sans MS" pitchFamily="66" charset="0"/>
              </a:rPr>
              <a:t>etc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….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714976" y="4214818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Pour rajouter un fichier cliquer sur cette partie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rot="5400000" flipH="1" flipV="1">
            <a:off x="6573058" y="3499644"/>
            <a:ext cx="1428760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7"/>
          <p:cNvSpPr/>
          <p:nvPr/>
        </p:nvSpPr>
        <p:spPr>
          <a:xfrm>
            <a:off x="6143636" y="2357430"/>
            <a:ext cx="2071702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FICHIER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3074" name="Picture 2" descr="G:\STL St Anne\cours Rénové\TSTL\pédagogie\CBSV version définitif\formation moodle\images de présentation\Capture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8257845" cy="392909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429256" y="3429000"/>
            <a:ext cx="34290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Décocher cette case pour pouvoir donner le nom que vous voulez à cette section. Par défaut si elle est cochée elle aura comme nom section 1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6200000" flipV="1">
            <a:off x="5750727" y="2607463"/>
            <a:ext cx="1214446" cy="42862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643042" y="1000108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Entrer ici le nouveau nom ex : formation </a:t>
            </a:r>
            <a:r>
              <a:rPr lang="fr-FR" sz="1400" dirty="0" err="1" smtClean="0">
                <a:solidFill>
                  <a:srgbClr val="0000CC"/>
                </a:solidFill>
                <a:latin typeface="Comic Sans MS" pitchFamily="66" charset="0"/>
              </a:rPr>
              <a:t>moodle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3357554" y="1357298"/>
            <a:ext cx="714380" cy="642942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STL St Anne\cours Rénové\TSTL\pédagogie\CBSV version définitif\formation moodle\images de présentation\Capture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8807286" cy="4143404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FICHIER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72066" y="4572008"/>
            <a:ext cx="3429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Vous pouvez rajouter ici des informations supplémentaires au titre de la section. L’avantage ici c’est que l’information peut être modifiée grâce à la barre d’outils en cliquant sur « afficher »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6200000" flipV="1">
            <a:off x="4000496" y="2928934"/>
            <a:ext cx="1643074" cy="150019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STL St Anne\cours Rénové\TSTL\pédagogie\CBSV version définitif\formation moodle\images de présentation\Capture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142984"/>
            <a:ext cx="8045560" cy="214314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FICHIER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00100" y="4643446"/>
            <a:ext cx="3429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Première section modifiée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5400000" flipH="1" flipV="1">
            <a:off x="1142976" y="3286124"/>
            <a:ext cx="2571768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5143504" y="3929066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Pour rajouter un fichier cliquer sur cette partie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5429256" y="2000240"/>
            <a:ext cx="3000396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rot="5400000" flipH="1" flipV="1">
            <a:off x="6072198" y="3286124"/>
            <a:ext cx="1428760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STL St Anne\cours Rénové\TSTL\pédagogie\CBSV version définitif\formation moodle\images de présentation\Capture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714356"/>
            <a:ext cx="5387975" cy="5334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FICHIER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714876" y="4786322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Choisir dans cette liste  : ajouter un fichier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4643438" y="3857628"/>
            <a:ext cx="1071570" cy="928694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TL St Anne\cours Rénové\TSTL\pédagogie\CBSV version définitif\formation moodle\images de présentation\Capture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285860"/>
            <a:ext cx="6544627" cy="400052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FICHIER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715008" y="3929066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00CC"/>
                </a:solidFill>
                <a:latin typeface="Comic Sans MS" pitchFamily="66" charset="0"/>
              </a:rPr>
              <a:t>Choisir dans cette liste  : ajouter un fichier</a:t>
            </a:r>
            <a:endParaRPr lang="fr-FR" sz="16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3214678" y="2285992"/>
            <a:ext cx="2428892" cy="1928826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FICHIER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715008" y="3929066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00CC"/>
                </a:solidFill>
                <a:latin typeface="Comic Sans MS" pitchFamily="66" charset="0"/>
              </a:rPr>
              <a:t>Choisir dans cette liste  : ajouter un fichier</a:t>
            </a:r>
            <a:endParaRPr lang="fr-FR" sz="16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3214678" y="2285992"/>
            <a:ext cx="2428892" cy="1928826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G:\STL St Anne\cours Rénové\TSTL\pédagogie\CBSV version définitif\formation moodle\images de présentation\Capture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438" y="1047750"/>
            <a:ext cx="8747125" cy="4762500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5929322" y="785794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Rentrer ici les informations sur votre fichier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rot="10800000" flipV="1">
            <a:off x="3857620" y="1071546"/>
            <a:ext cx="2000264" cy="357190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rot="5400000">
            <a:off x="5572132" y="1500174"/>
            <a:ext cx="1143008" cy="714380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857884" y="2857496"/>
            <a:ext cx="2571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Ne pas oublier de cocher cette case pour faire apparaître les informations dans </a:t>
            </a:r>
            <a:r>
              <a:rPr lang="fr-FR" sz="1400" dirty="0" smtClean="0">
                <a:solidFill>
                  <a:srgbClr val="FF0000"/>
                </a:solidFill>
                <a:latin typeface="Comic Sans MS" pitchFamily="66" charset="0"/>
              </a:rPr>
              <a:t>description*</a:t>
            </a:r>
            <a:endParaRPr lang="fr-FR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rot="10800000">
            <a:off x="2786050" y="3071810"/>
            <a:ext cx="3071834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4786314" y="5643578"/>
            <a:ext cx="35719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Faire glisser tout simplement votre fichier de votre explorateur vers cette boîte 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où la 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flèche clignote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flipV="1">
            <a:off x="3714744" y="4714884"/>
            <a:ext cx="1500198" cy="42862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STL St Anne\cours Rénové\TSTL\pédagogie\CBSV version définitif\formation moodle\images de présentation\Capture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8" y="1150938"/>
            <a:ext cx="7627937" cy="4556125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FICHIER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500694" y="4714884"/>
            <a:ext cx="2571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00CC"/>
                </a:solidFill>
                <a:latin typeface="Comic Sans MS" pitchFamily="66" charset="0"/>
              </a:rPr>
              <a:t>Voilà le résultat</a:t>
            </a:r>
            <a:endParaRPr lang="fr-FR" sz="16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3071802" y="4929174"/>
            <a:ext cx="2357454" cy="24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Affichage à l'écran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jacquelin</dc:creator>
  <cp:lastModifiedBy>jacquelin</cp:lastModifiedBy>
  <cp:revision>21</cp:revision>
  <dcterms:created xsi:type="dcterms:W3CDTF">2014-04-13T10:35:22Z</dcterms:created>
  <dcterms:modified xsi:type="dcterms:W3CDTF">2014-04-18T09:11:42Z</dcterms:modified>
</cp:coreProperties>
</file>