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138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18/04/2014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18/04/2014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18/04/2014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18/04/2014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18/04/2014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18/04/2014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3D55B-5C0F-4073-B2A0-834D2BF8A526}" type="datetimeFigureOut">
              <a:rPr lang="fr-FR" smtClean="0"/>
              <a:pPr/>
              <a:t>18/04/2014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G:\STL St Anne\cours Rénové\TSTL\pédagogie\CBSV version définitif\formation moodle\images de présentation\Capture4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000108"/>
            <a:ext cx="7286676" cy="930275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000232" y="428604"/>
            <a:ext cx="57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UNE VIDEO ET/OU UNE IMAGE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5429256" y="1357298"/>
            <a:ext cx="2786082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714876" y="2357430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Cliquer ici pour ajouter une vidéo ou une image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rot="5400000" flipH="1" flipV="1">
            <a:off x="6393669" y="2107397"/>
            <a:ext cx="357190" cy="1588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G:\STL St Anne\cours Rénové\TSTL\pédagogie\CBSV version définitif\formation moodle\images de présentation\Capture4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3143248"/>
            <a:ext cx="5403829" cy="3286148"/>
          </a:xfrm>
          <a:prstGeom prst="rect">
            <a:avLst/>
          </a:prstGeom>
          <a:noFill/>
        </p:spPr>
      </p:pic>
      <p:sp>
        <p:nvSpPr>
          <p:cNvPr id="11" name="ZoneTexte 10"/>
          <p:cNvSpPr txBox="1"/>
          <p:nvPr/>
        </p:nvSpPr>
        <p:spPr>
          <a:xfrm>
            <a:off x="4786314" y="4286256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Sélectionner étiquette et cliquer sur ajouter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2" name="Connecteur droit avec flèche 11"/>
          <p:cNvCxnSpPr/>
          <p:nvPr/>
        </p:nvCxnSpPr>
        <p:spPr>
          <a:xfrm rot="10800000">
            <a:off x="1500166" y="3929066"/>
            <a:ext cx="3214710" cy="642942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G:\STL St Anne\cours Rénové\TSTL\pédagogie\CBSV version définitif\formation moodle\images de présentation\Capture5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928670"/>
            <a:ext cx="8772540" cy="4143404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000232" y="428604"/>
            <a:ext cx="57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UNE VIDEO ET/OU UNE IMAGE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357950" y="5286388"/>
            <a:ext cx="235745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Clique droit sur l’image et cliquer sur insérer/éditer l’image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 rot="16200000" flipV="1">
            <a:off x="5143504" y="4357694"/>
            <a:ext cx="1428760" cy="1000132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G:\STL St Anne\cours Rénové\TSTL\pédagogie\CBSV version définitif\formation moodle\images de présentation\Capture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000108"/>
            <a:ext cx="6293498" cy="5286412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000232" y="428604"/>
            <a:ext cx="57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UNE VIDEO ET/OU UNE IMAGE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643702" y="2786058"/>
            <a:ext cx="235745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Cliquer ici pour positionner l’image par rapport au texte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 rot="10800000">
            <a:off x="6072198" y="3000372"/>
            <a:ext cx="500066" cy="142876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/>
          <p:cNvSpPr/>
          <p:nvPr/>
        </p:nvSpPr>
        <p:spPr>
          <a:xfrm>
            <a:off x="3500430" y="3857628"/>
            <a:ext cx="1000132" cy="7858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3643306" y="2714620"/>
            <a:ext cx="2357454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4857752" y="4000504"/>
            <a:ext cx="23574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Cliquer ici pour régler l’espace vertical et horizontal avec le texte</a:t>
            </a:r>
          </a:p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Puis sur mettre à jour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 rot="10800000">
            <a:off x="4357686" y="4572008"/>
            <a:ext cx="500066" cy="142876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STL St Anne\cours Rénové\TSTL\pédagogie\CBSV version définitif\formation moodle\images de présentation\Capture6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928670"/>
            <a:ext cx="7733038" cy="4929222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000232" y="428604"/>
            <a:ext cx="57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UNE VIDEO ET/OU UNE IMAGE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000232" y="428604"/>
            <a:ext cx="57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UNE VIDEO ET/OU UNE IMAGE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2050" name="Picture 2" descr="G:\STL St Anne\cours Rénové\TSTL\pédagogie\CBSV version définitif\formation moodle\images de présentation\Capture1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746125"/>
            <a:ext cx="8572500" cy="53641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STL St Anne\cours Rénové\TSTL\pédagogie\CBSV version définitif\formation moodle\images de présentation\Capture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00174"/>
            <a:ext cx="9595011" cy="3357586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000232" y="428604"/>
            <a:ext cx="57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UNE VIDEO ET/OU UNE IMAGE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4429124" y="2928934"/>
            <a:ext cx="428628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42844" y="3286124"/>
            <a:ext cx="15716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Faire un descriptif de votre vidéo ou image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rot="5400000" flipH="1" flipV="1">
            <a:off x="3857620" y="4000504"/>
            <a:ext cx="1571636" cy="1588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4500562" y="4786322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Pour ajouter une image cliquer ici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2" name="Connecteur droit avec flèche 11"/>
          <p:cNvCxnSpPr/>
          <p:nvPr/>
        </p:nvCxnSpPr>
        <p:spPr>
          <a:xfrm>
            <a:off x="1428728" y="3643314"/>
            <a:ext cx="928694" cy="1588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6500826" y="478632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Pour ajouter une vidéo cliquer ici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 rot="16200000" flipV="1">
            <a:off x="5072860" y="3358356"/>
            <a:ext cx="1643074" cy="1355734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5000628" y="2928934"/>
            <a:ext cx="428628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:\STL St Anne\cours Rénové\TSTL\pédagogie\CBSV version définitif\formation moodle\images de présentation\Capture5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928669"/>
            <a:ext cx="5857916" cy="5736313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000232" y="428604"/>
            <a:ext cx="57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UNE VIDEO ET/OU UNE IMAGE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929454" y="2928934"/>
            <a:ext cx="15716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Cliquer ici pour ajouter votre vidéo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 rot="10800000">
            <a:off x="5143504" y="2000240"/>
            <a:ext cx="1785950" cy="1143008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2285984" y="1571612"/>
            <a:ext cx="4357718" cy="7143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:\STL St Anne\cours Rénové\TSTL\pédagogie\CBSV version définitif\formation moodle\images de présentation\Capture5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000108"/>
            <a:ext cx="7911503" cy="5072098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000232" y="428604"/>
            <a:ext cx="57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UNE VIDEO ET/OU UNE IMAGE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4643438" y="1643050"/>
            <a:ext cx="28575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Choisissez votre vidéo dans vos dossiers et cliquer sur déposer ce fichier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7" name="Connecteur droit avec flèche 16"/>
          <p:cNvCxnSpPr>
            <a:endCxn id="19" idx="6"/>
          </p:cNvCxnSpPr>
          <p:nvPr/>
        </p:nvCxnSpPr>
        <p:spPr>
          <a:xfrm rot="10800000">
            <a:off x="2143108" y="1928802"/>
            <a:ext cx="2500330" cy="1588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642910" y="1785926"/>
            <a:ext cx="1500198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G:\STL St Anne\cours Rénové\TSTL\pédagogie\CBSV version définitif\formation moodle\images de présentation\Capture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071546"/>
            <a:ext cx="5286412" cy="5296881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000232" y="428604"/>
            <a:ext cx="57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UNE VIDEO ET/OU UNE IMAGE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000364" y="3929066"/>
            <a:ext cx="2857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Cliquer ensuite sur insérer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7" name="Connecteur droit avec flèche 16"/>
          <p:cNvCxnSpPr>
            <a:endCxn id="19" idx="6"/>
          </p:cNvCxnSpPr>
          <p:nvPr/>
        </p:nvCxnSpPr>
        <p:spPr>
          <a:xfrm rot="5400000">
            <a:off x="2821769" y="4464851"/>
            <a:ext cx="1643074" cy="1285884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1500166" y="5786454"/>
            <a:ext cx="1500198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:\STL St Anne\cours Rénové\TSTL\pédagogie\CBSV version définitif\formation moodle\images de présentation\Capture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000108"/>
            <a:ext cx="7672536" cy="4071966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000232" y="428604"/>
            <a:ext cx="57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UNE VIDEO ET/OU UNE IMAGE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143504" y="5072074"/>
            <a:ext cx="28575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Votre fichier apparaît avec sont titre et son extension (</a:t>
            </a:r>
            <a:r>
              <a:rPr lang="fr-FR" sz="1400" dirty="0" err="1" smtClean="0">
                <a:solidFill>
                  <a:srgbClr val="0000CC"/>
                </a:solidFill>
                <a:latin typeface="Comic Sans MS" pitchFamily="66" charset="0"/>
              </a:rPr>
              <a:t>swf</a:t>
            </a:r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, </a:t>
            </a:r>
            <a:r>
              <a:rPr lang="fr-FR" sz="1400" dirty="0" err="1" smtClean="0">
                <a:solidFill>
                  <a:srgbClr val="0000CC"/>
                </a:solidFill>
                <a:latin typeface="Comic Sans MS" pitchFamily="66" charset="0"/>
              </a:rPr>
              <a:t>avi</a:t>
            </a:r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 mp4, </a:t>
            </a:r>
            <a:r>
              <a:rPr lang="fr-FR" sz="1400" dirty="0" err="1" smtClean="0">
                <a:solidFill>
                  <a:srgbClr val="0000CC"/>
                </a:solidFill>
                <a:latin typeface="Comic Sans MS" pitchFamily="66" charset="0"/>
              </a:rPr>
              <a:t>etc</a:t>
            </a:r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….)</a:t>
            </a:r>
          </a:p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Vous pouvez ajouter une image de la vidéo juste à côté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7" name="Connecteur droit avec flèche 16"/>
          <p:cNvCxnSpPr>
            <a:endCxn id="19" idx="6"/>
          </p:cNvCxnSpPr>
          <p:nvPr/>
        </p:nvCxnSpPr>
        <p:spPr>
          <a:xfrm rot="16200000" flipV="1">
            <a:off x="4036215" y="2821777"/>
            <a:ext cx="2357454" cy="2143140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2643174" y="2571744"/>
            <a:ext cx="1500198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:\STL St Anne\cours Rénové\TSTL\pédagogie\CBSV version définitif\formation moodle\images de présentation\Capture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000108"/>
            <a:ext cx="6143668" cy="5134078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000232" y="428604"/>
            <a:ext cx="57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UNE VIDEO ET/OU UNE IMAGE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357554" y="3857628"/>
            <a:ext cx="28575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Cliquer sur l’icône image, cette fenêtre apparaît. Cliquer sur chercher ou déposer une image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 rot="16200000" flipV="1">
            <a:off x="4071934" y="3000372"/>
            <a:ext cx="1214446" cy="357190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2786050" y="1857364"/>
            <a:ext cx="3214710" cy="7143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G:\STL St Anne\cours Rénové\TSTL\pédagogie\CBSV version définitif\formation moodle\images de présentation\Capture5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000108"/>
            <a:ext cx="6102101" cy="5072098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000232" y="428604"/>
            <a:ext cx="57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UNE VIDEO ET/OU UNE IMAGE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7000892" y="3357562"/>
            <a:ext cx="2000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Cliquer sur insérer. Attention il faudra redimensionner votre image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 rot="10800000" flipV="1">
            <a:off x="2786050" y="3929066"/>
            <a:ext cx="4286280" cy="1714512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1142976" y="5429264"/>
            <a:ext cx="1571636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G:\STL St Anne\cours Rénové\TSTL\pédagogie\CBSV version définitif\formation moodle\images de présentation\Capture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071546"/>
            <a:ext cx="8503345" cy="4000528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000232" y="428604"/>
            <a:ext cx="57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UNE VIDEO ET/OU UNE IMAGE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929322" y="3357562"/>
            <a:ext cx="235745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On redimensionne son image avec le curseur sur un coin et on peut le mettre au milieu par rapport à la phrase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 rot="10800000">
            <a:off x="4286248" y="3143248"/>
            <a:ext cx="1500198" cy="428628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</Words>
  <Application>Microsoft Office PowerPoint</Application>
  <PresentationFormat>Affichage à l'écran (4:3)</PresentationFormat>
  <Paragraphs>30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jacquelin</dc:creator>
  <cp:lastModifiedBy>jacquelin</cp:lastModifiedBy>
  <cp:revision>11</cp:revision>
  <dcterms:created xsi:type="dcterms:W3CDTF">2014-04-13T10:35:22Z</dcterms:created>
  <dcterms:modified xsi:type="dcterms:W3CDTF">2014-04-18T09:14:44Z</dcterms:modified>
</cp:coreProperties>
</file>