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3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STL St Anne\cours Rénové\TSTL\pédagogie\CBSV version définitif\formation moodle\images de présentation\Capture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7286676" cy="93027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429256" y="1357298"/>
            <a:ext cx="2786082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714876" y="235743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ici pour ajouter une vidéo ou une image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6393669" y="2107397"/>
            <a:ext cx="357190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G:\STL St Anne\cours Rénové\TSTL\pédagogie\CBSV version définitif\formation moodle\images de présentation\Capture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143248"/>
            <a:ext cx="5403829" cy="3286148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4786314" y="428625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Sélectionner étiquette et cliquer sur ajouter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rot="10800000">
            <a:off x="1500166" y="3929066"/>
            <a:ext cx="3214710" cy="64294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STL St Anne\cours Rénové\TSTL\pédagogie\CBSV version définitif\formation moodle\images de présentation\Capture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8772540" cy="41434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357950" y="5286388"/>
            <a:ext cx="2357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 droit sur l’image et cliquer sur insérer/éditer l’image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16200000" flipV="1">
            <a:off x="5143504" y="4357694"/>
            <a:ext cx="1428760" cy="100013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STL St Anne\cours Rénové\TSTL\pédagogie\CBSV version définitif\formation moodle\images de présentation\Capture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6293498" cy="528641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643702" y="2786058"/>
            <a:ext cx="2357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ici pour positionner l’image par rapport au texte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10800000">
            <a:off x="6072198" y="3000372"/>
            <a:ext cx="500066" cy="14287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500430" y="3857628"/>
            <a:ext cx="1000132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43306" y="2714620"/>
            <a:ext cx="235745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857752" y="4000504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ici pour régler l’espace vertical et horizontal avec le texte</a:t>
            </a:r>
          </a:p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Puis sur mettre à jour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rot="10800000">
            <a:off x="4357686" y="4572008"/>
            <a:ext cx="500066" cy="14287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TL St Anne\cours Rénové\TSTL\pédagogie\CBSV version définitif\formation moodle\images de présentation\Capture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733038" cy="492922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G:\STL St Anne\cours Rénové\TSTL\pédagogie\CBSV version définitif\formation moodle\images de présentation\Capture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746125"/>
            <a:ext cx="8572500" cy="5364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TL St Anne\cours Rénové\TSTL\pédagogie\CBSV version définitif\formation moodle\images de présentation\Capture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595011" cy="33575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429124" y="2928934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42844" y="3286124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Faire un descriptif de votre vidéo ou image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3857620" y="4000504"/>
            <a:ext cx="1571636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500562" y="4786322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Pour ajouter une image cliquer ici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1428728" y="3643314"/>
            <a:ext cx="928694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500826" y="478632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Pour ajouter une vidéo cliquer ici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16200000" flipV="1">
            <a:off x="5072860" y="3358356"/>
            <a:ext cx="1643074" cy="135573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5000628" y="2928934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STL St Anne\cours Rénové\TSTL\pédagogie\CBSV version définitif\formation moodle\images de présentation\Capture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69"/>
            <a:ext cx="5857916" cy="573631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929454" y="2928934"/>
            <a:ext cx="157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ici pour ajouter votre vidéo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10800000">
            <a:off x="5143504" y="2000240"/>
            <a:ext cx="1785950" cy="114300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285984" y="1571612"/>
            <a:ext cx="4357718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STL St Anne\cours Rénové\TSTL\pédagogie\CBSV version définitif\formation moodle\images de présentation\Capture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7911503" cy="507209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643438" y="1643050"/>
            <a:ext cx="2857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Choisissez votre vidéo dans vos dossiers et cliquer sur déposer ce fichier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>
            <a:endCxn id="19" idx="6"/>
          </p:cNvCxnSpPr>
          <p:nvPr/>
        </p:nvCxnSpPr>
        <p:spPr>
          <a:xfrm rot="10800000">
            <a:off x="2143108" y="1928802"/>
            <a:ext cx="2500330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42910" y="1785926"/>
            <a:ext cx="1500198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:\STL St Anne\cours Rénové\TSTL\pédagogie\CBSV version définitif\formation moodle\images de présentation\Capture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5286412" cy="5296881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000364" y="3929066"/>
            <a:ext cx="285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ensuite sur insérer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>
            <a:endCxn id="19" idx="6"/>
          </p:cNvCxnSpPr>
          <p:nvPr/>
        </p:nvCxnSpPr>
        <p:spPr>
          <a:xfrm rot="5400000">
            <a:off x="2821769" y="4464851"/>
            <a:ext cx="1643074" cy="128588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1500166" y="5786454"/>
            <a:ext cx="1500198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STL St Anne\cours Rénové\TSTL\pédagogie\CBSV version définitif\formation moodle\images de présentation\Capture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672536" cy="40719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143504" y="5072074"/>
            <a:ext cx="2857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Votre fichier apparaît avec sont titre et son extension (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swf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avi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 mp4, 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etc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….)</a:t>
            </a:r>
          </a:p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Vous pouvez ajouter une image de la vidéo juste à côté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>
            <a:endCxn id="19" idx="6"/>
          </p:cNvCxnSpPr>
          <p:nvPr/>
        </p:nvCxnSpPr>
        <p:spPr>
          <a:xfrm rot="16200000" flipV="1">
            <a:off x="4036215" y="2821777"/>
            <a:ext cx="2357454" cy="214314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643174" y="2571744"/>
            <a:ext cx="1500198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STL St Anne\cours Rénové\TSTL\pédagogie\CBSV version définitif\formation moodle\images de présentation\Capture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6143668" cy="513407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357554" y="3857628"/>
            <a:ext cx="2857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sur l’icône image, cette fenêtre apparaît. Cliquer sur chercher ou déposer une image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16200000" flipV="1">
            <a:off x="4071934" y="3000372"/>
            <a:ext cx="1214446" cy="35719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786050" y="1857364"/>
            <a:ext cx="321471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STL St Anne\cours Rénové\TSTL\pédagogie\CBSV version définitif\formation moodle\images de présentation\Capture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6102101" cy="507209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000892" y="3357562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sur insérer. Attention il faudra redimensionner votre image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10800000" flipV="1">
            <a:off x="2786050" y="3929066"/>
            <a:ext cx="4286280" cy="171451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1142976" y="5429264"/>
            <a:ext cx="157163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STL St Anne\cours Rénové\TSTL\pédagogie\CBSV version définitif\formation moodle\images de présentation\Capture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503345" cy="400052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00232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UNE VIDEO ET/OU UNE IMAGE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929322" y="3357562"/>
            <a:ext cx="23574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On redimensionne son image avec le curseur sur un coin et on peut le mettre au milieu par rapport à la phrase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10800000">
            <a:off x="4286248" y="3143248"/>
            <a:ext cx="1500198" cy="42862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Affichage à l'écran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jacquelin</dc:creator>
  <cp:lastModifiedBy>jacquelin</cp:lastModifiedBy>
  <cp:revision>11</cp:revision>
  <dcterms:created xsi:type="dcterms:W3CDTF">2014-04-13T10:35:22Z</dcterms:created>
  <dcterms:modified xsi:type="dcterms:W3CDTF">2014-04-18T09:14:44Z</dcterms:modified>
</cp:coreProperties>
</file>