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3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20/04/2014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STL St Anne\cours Rénové\TSTL\pédagogie\CBSV version définitif\formation moodle\images de présentation\Capture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6096000" cy="8001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500562" y="1142984"/>
            <a:ext cx="228601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G:\STL St Anne\cours Rénové\TSTL\pédagogie\CBSV version définitif\formation moodle\images de présentation\Capture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714488"/>
            <a:ext cx="4500594" cy="4992015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6072198" y="2071678"/>
            <a:ext cx="22145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ici pour ajouter un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devoir en ligne puis dans le menu déroulant sur dépôt avancé de fichiers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6286512" y="1643050"/>
            <a:ext cx="500066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3214678" y="2285992"/>
            <a:ext cx="2857520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STL St Anne\cours Rénové\TSTL\pédagogie\CBSV version définitif\formation moodle\images de présentation\Capture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348038" cy="492922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élève)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4964909" y="5679297"/>
            <a:ext cx="785818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714876" y="6072206"/>
            <a:ext cx="3357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Il finalise en cliquant sur remettre un devoir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STL St Anne\cours Rénové\TSTL\pédagogie\CBSV version définitif\formation moodle\images de présentation\Capture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712330" cy="392909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élève)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000496" y="3429000"/>
            <a:ext cx="1714512" cy="164307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857752" y="5143512"/>
            <a:ext cx="3357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l’élève c’est fini par contre le prof va recevoir une notification dans le bloc activité à gauche de son cours lui avertissant qu’un devoir à été remis.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STL St Anne\cours Rénové\TSTL\pédagogie\CBSV version définitif\formation moodle\images de présentation\Capture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3216119" cy="285752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prof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2643174" y="2857496"/>
            <a:ext cx="2286016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628" y="2285992"/>
            <a:ext cx="33575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NOTIFICATION dans le bloc activité à gauche de votre cours vous avertissant qu’un devoir à été remis.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COMMENT L’EVALUER ????</a:t>
            </a:r>
            <a:endParaRPr lang="fr-FR" sz="1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STL St Anne\cours Rénové\TSTL\pédagogie\CBSV version définitif\formation moodle\images de présentation\Capture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8554369" cy="135732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prof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6286512" y="3214686"/>
            <a:ext cx="1500198" cy="128588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928926" y="4572008"/>
            <a:ext cx="52864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sur votre devoir en ligne l’écran qui apparaît n’est plus tout à fait le même. Il y a des indications sur le nombre de devoirs nécessitant une évaluation. Juste en dessous vous cliquez sur « consulter/évaluer tous les travaux remis</a:t>
            </a:r>
            <a:endParaRPr lang="fr-FR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 rot="5400000">
            <a:off x="7215206" y="2357430"/>
            <a:ext cx="135732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G:\STL St Anne\cours Rénové\TSTL\pédagogie\CBSV version définitif\formation moodle\images de présentation\Capture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8736703" cy="257176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prof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6321437" y="2608257"/>
            <a:ext cx="2287604" cy="192882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214678" y="4429132"/>
            <a:ext cx="5286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Cet écran apparaît : 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téléchargez le devoir de l’élève</a:t>
            </a: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le corrigez de manière numérique, vous l’enregistrez dans un répertoire.</a:t>
            </a: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- Puis vous cliquez dans la case note</a:t>
            </a:r>
            <a:endParaRPr lang="fr-FR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 rot="5400000">
            <a:off x="8251057" y="1678769"/>
            <a:ext cx="785818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 rot="5400000">
            <a:off x="5036347" y="1678769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 rot="5400000" flipH="1" flipV="1">
            <a:off x="4179091" y="3250405"/>
            <a:ext cx="2214578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:\STL St Anne\cours Rénové\TSTL\pédagogie\CBSV version définitif\formation moodle\images de présentation\Capture1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857232"/>
            <a:ext cx="8487969" cy="542928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prof)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>
            <a:endCxn id="10" idx="1"/>
          </p:cNvCxnSpPr>
          <p:nvPr/>
        </p:nvCxnSpPr>
        <p:spPr>
          <a:xfrm rot="5400000">
            <a:off x="3362632" y="1914750"/>
            <a:ext cx="1123879" cy="723355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857588" y="928670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rentrez la note de l’élève, vous faites un commentaire si vous voulez et enfin vous redéposez son fichier corrigé dans la partie « fichiers de feedback »</a:t>
            </a:r>
            <a:endParaRPr lang="fr-FR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 rot="5400000">
            <a:off x="2500298" y="1714488"/>
            <a:ext cx="357190" cy="2500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 rot="5400000">
            <a:off x="1607323" y="964389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 rot="10800000">
            <a:off x="2214546" y="1285860"/>
            <a:ext cx="1500198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>
            <a:off x="2500299" y="1928800"/>
            <a:ext cx="3286149" cy="271464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G:\STL St Anne\cours Rénové\TSTL\pédagogie\CBSV version définitif\formation moodle\images de présentation\Capture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358246" cy="3075428"/>
          </a:xfrm>
          <a:prstGeom prst="rect">
            <a:avLst/>
          </a:prstGeom>
          <a:noFill/>
        </p:spPr>
      </p:pic>
      <p:pic>
        <p:nvPicPr>
          <p:cNvPr id="15362" name="Picture 2" descr="G:\STL St Anne\cours Rénové\TSTL\pédagogie\CBSV version définitif\formation moodle\images de présentation\Capture1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57628"/>
            <a:ext cx="8358246" cy="247081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prof)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5715008" y="2357431"/>
            <a:ext cx="642944" cy="428627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572132" y="2786058"/>
            <a:ext cx="32147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Voilà le devoir a été noté cliquer sur valider</a:t>
            </a:r>
            <a:endParaRPr lang="fr-FR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2" name="Ellipse 11"/>
          <p:cNvSpPr/>
          <p:nvPr/>
        </p:nvSpPr>
        <p:spPr>
          <a:xfrm rot="5400000">
            <a:off x="4786314" y="1142984"/>
            <a:ext cx="857256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357818" y="592933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finaliser cliquer sur continuer</a:t>
            </a:r>
            <a:endParaRPr lang="fr-FR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TL St Anne\cours Rénové\TSTL\pédagogie\CBSV version définitif\formation moodle\images de présentation\Capture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714356"/>
            <a:ext cx="8496457" cy="564360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143768" y="4857760"/>
            <a:ext cx="1500198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86314" y="2786058"/>
            <a:ext cx="30718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Rentrer les informations sur votre test : titre, informations complémentaires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indiquer le délai et la date à rendre cliquer sur activer le calendrier pour choisir vos dates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143372" y="1142984"/>
            <a:ext cx="1857388" cy="164307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3214678" y="2500306"/>
            <a:ext cx="1500198" cy="64294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6200000" flipH="1">
            <a:off x="6929454" y="4357694"/>
            <a:ext cx="500066" cy="50006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TL St Anne\cours Rénové\TSTL\pédagogie\CBSV version définitif\formation moodle\images de présentation\Capture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6143668" cy="59822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86314" y="2786058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Rentrer juste la partie note et choisir votre notation pour le reste c’est vous qui voyez.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Par contre « activer l’envoi pour évaluation » doit être OUI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3857620" y="1285860"/>
            <a:ext cx="1857388" cy="142876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2714612" y="3857628"/>
            <a:ext cx="2071702" cy="135732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340081" cy="185738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ligne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86314" y="2786058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Sur votre cours de départ le devoir test apparaît, il faut maintenant ajouter le fichier du devoir (voir le PPT ajouter un fichier)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2500298" y="1928802"/>
            <a:ext cx="2071702" cy="107157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G:\STL St Anne\cours Rénové\TSTL\pédagogie\CBSV version définitif\formation moodle\images de présentation\Capture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143380"/>
            <a:ext cx="8165288" cy="2000264"/>
          </a:xfrm>
          <a:prstGeom prst="rect">
            <a:avLst/>
          </a:prstGeom>
          <a:noFill/>
        </p:spPr>
      </p:pic>
      <p:cxnSp>
        <p:nvCxnSpPr>
          <p:cNvPr id="10" name="Connecteur droit avec flèche 9"/>
          <p:cNvCxnSpPr/>
          <p:nvPr/>
        </p:nvCxnSpPr>
        <p:spPr>
          <a:xfrm rot="10800000" flipV="1">
            <a:off x="2643174" y="3929066"/>
            <a:ext cx="2500330" cy="164307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STL St Anne\cours Rénové\TSTL\pédagogie\CBSV version définitif\formation moodle\images de présentation\Capture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826650" cy="207170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ligne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14546" y="3643314"/>
            <a:ext cx="3071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pouvez déplacer votre ou vos fichiers en haut en bas comme bon vous semble en cliquant sur la petite croix fléchée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3001158" y="2856702"/>
            <a:ext cx="1714512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714744" y="1714488"/>
            <a:ext cx="35719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STL St Anne\cours Rénové\TSTL\pédagogie\CBSV version définitif\formation moodle\images de présentation\Capture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480599" cy="485778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42910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ligne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2166" y="71414"/>
            <a:ext cx="3071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Lorsque vous cliquer sur votre devoir en ligne voilà ce que vous voyez si aucun devoir n’a encore été remis.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001024" y="2571744"/>
            <a:ext cx="357190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7429520" y="1714488"/>
            <a:ext cx="1571636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STL St Anne\cours Rénové\TSTL\pédagogie\CBSV version définitif\formation moodle\images de présentation\Capture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832636" cy="400052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élève)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4644232" y="4928404"/>
            <a:ext cx="714380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286248" y="3929066"/>
            <a:ext cx="150019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214546" y="5286388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L’élève récupère votre fichier devoir, il le fait de manière numérique (sur ordi), il l’enregistre dans un répertoire et il clique sur remettre un devoir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STL St Anne\cours Rénové\TSTL\pédagogie\CBSV version définitif\formation moodle\images de présentation\Capture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625791" cy="364333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élève)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4214810" y="3500438"/>
            <a:ext cx="1428760" cy="50006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857488" y="3857628"/>
            <a:ext cx="135732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786314" y="464344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Il dépose son fichier dans le cadre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STL St Anne\cours Rénové\TSTL\pédagogie\CBSV version définitif\formation moodle\images de présentation\Capture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792282" cy="350046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00166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UN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devoir en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ligne (du côté élève)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2357422" y="4357694"/>
            <a:ext cx="2357454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786314" y="464344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Et il enregistre</a:t>
            </a:r>
          </a:p>
          <a:p>
            <a:endParaRPr lang="fr-FR" sz="14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Affichage à l'écran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11</cp:revision>
  <dcterms:created xsi:type="dcterms:W3CDTF">2014-04-13T10:35:22Z</dcterms:created>
  <dcterms:modified xsi:type="dcterms:W3CDTF">2014-04-20T20:02:02Z</dcterms:modified>
</cp:coreProperties>
</file>