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3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20/04/2014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20/04/2014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20/04/2014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20/04/2014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20/04/2014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3D55B-5C0F-4073-B2A0-834D2BF8A526}" type="datetimeFigureOut">
              <a:rPr lang="fr-FR" smtClean="0"/>
              <a:pPr/>
              <a:t>20/04/2014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D55B-5C0F-4073-B2A0-834D2BF8A526}" type="datetimeFigureOut">
              <a:rPr lang="fr-FR" smtClean="0"/>
              <a:pPr/>
              <a:t>20/04/2014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7197-7E10-48B1-B4C4-414B62AFCBC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:\STL St Anne\cours Rénové\TSTL\pédagogie\CBSV version définitif\formation moodle\images de présentation\Capture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857232"/>
            <a:ext cx="6096000" cy="8001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500562" y="1142984"/>
            <a:ext cx="2286016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 descr="G:\STL St Anne\cours Rénové\TSTL\pédagogie\CBSV version définitif\formation moodle\images de présentation\Capture8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714488"/>
            <a:ext cx="4500594" cy="4992015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6072198" y="2071678"/>
            <a:ext cx="22145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ici pour ajouter un </a:t>
            </a: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devoir en ligne puis dans le menu déroulant sur dépôt avancé de fichiers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6286512" y="1643050"/>
            <a:ext cx="500066" cy="42862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10800000">
            <a:off x="3214678" y="2285992"/>
            <a:ext cx="2857520" cy="42862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G:\STL St Anne\cours Rénové\TSTL\pédagogie\CBSV version définitif\formation moodle\images de présentation\Capture1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85794"/>
            <a:ext cx="8348038" cy="492922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500166" y="357166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UN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devoir en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ligne (du côté élève)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5400000" flipH="1" flipV="1">
            <a:off x="4964909" y="5679297"/>
            <a:ext cx="785818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4714876" y="6072206"/>
            <a:ext cx="33575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Il finalise en cliquant sur remettre un devoir</a:t>
            </a: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:\STL St Anne\cours Rénové\TSTL\pédagogie\CBSV version définitif\formation moodle\images de présentation\Capture1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8712330" cy="392909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500166" y="357166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UN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devoir en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ligne (du côté élève)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4000496" y="3429000"/>
            <a:ext cx="1714512" cy="1643074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4857752" y="5143512"/>
            <a:ext cx="33575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Pour l’élève c’est fini par contre le prof va recevoir une notification dans le bloc activité à gauche de son cours lui avertissant qu’un devoir à été remis.</a:t>
            </a: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G:\STL St Anne\cours Rénové\TSTL\pédagogie\CBSV version définitif\formation moodle\images de présentation\Capture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42984"/>
            <a:ext cx="3216119" cy="285752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500166" y="357166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UN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devoir en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ligne (du côté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prof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2643174" y="2857496"/>
            <a:ext cx="2286016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000628" y="2285992"/>
            <a:ext cx="335758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NOTIFICATION dans le bloc activité à gauche de votre cours vous avertissant qu’un devoir à été remis.</a:t>
            </a: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  <a:p>
            <a:r>
              <a:rPr lang="fr-FR" sz="1400" b="1" dirty="0" smtClean="0">
                <a:solidFill>
                  <a:srgbClr val="FF0000"/>
                </a:solidFill>
                <a:latin typeface="Comic Sans MS" pitchFamily="66" charset="0"/>
              </a:rPr>
              <a:t>COMMENT L’EVALUER ????</a:t>
            </a:r>
            <a:endParaRPr lang="fr-FR" sz="14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G:\STL St Anne\cours Rénové\TSTL\pédagogie\CBSV version définitif\formation moodle\images de présentation\Capture1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8554369" cy="135732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500166" y="357166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UN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devoir en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ligne (du côté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prof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6286512" y="3214686"/>
            <a:ext cx="1500198" cy="1285884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928926" y="4572008"/>
            <a:ext cx="52864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Cliquer sur votre devoir en ligne l’écran qui apparaît n’est plus tout à fait le même. Il y a des indications sur le nombre de devoirs nécessitant une évaluation. Juste en dessous vous cliquez sur « consulter/évaluer tous les travaux remis</a:t>
            </a:r>
            <a:endParaRPr lang="fr-FR" sz="1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10" name="Ellipse 9"/>
          <p:cNvSpPr/>
          <p:nvPr/>
        </p:nvSpPr>
        <p:spPr>
          <a:xfrm rot="5400000">
            <a:off x="7215206" y="2357430"/>
            <a:ext cx="1357322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G:\STL St Anne\cours Rénové\TSTL\pédagogie\CBSV version définitif\formation moodle\images de présentation\Capture1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14422"/>
            <a:ext cx="8736703" cy="257176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500166" y="357166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UN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devoir en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ligne (du côté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prof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5400000" flipH="1" flipV="1">
            <a:off x="6321437" y="2608257"/>
            <a:ext cx="2287604" cy="1928826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214678" y="4429132"/>
            <a:ext cx="52864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Cet écran apparaît : </a:t>
            </a:r>
          </a:p>
          <a:p>
            <a:pPr>
              <a:buFontTx/>
              <a:buChar char="-"/>
            </a:pPr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Vous téléchargez le devoir de l’élève</a:t>
            </a:r>
          </a:p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Vous le corrigez de manière numérique, vous l’enregistrez dans un répertoire.</a:t>
            </a:r>
          </a:p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- Puis vous cliquez dans la case note</a:t>
            </a:r>
            <a:endParaRPr lang="fr-FR" sz="1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10" name="Ellipse 9"/>
          <p:cNvSpPr/>
          <p:nvPr/>
        </p:nvSpPr>
        <p:spPr>
          <a:xfrm rot="5400000">
            <a:off x="8251057" y="1678769"/>
            <a:ext cx="785818" cy="7143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 rot="5400000">
            <a:off x="5036347" y="1678769"/>
            <a:ext cx="42862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 rot="5400000" flipH="1" flipV="1">
            <a:off x="4179091" y="3250405"/>
            <a:ext cx="2214578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G:\STL St Anne\cours Rénové\TSTL\pédagogie\CBSV version définitif\formation moodle\images de présentation\Capture1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857232"/>
            <a:ext cx="8487969" cy="542928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500166" y="357166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UN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devoir en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ligne (du côté prof)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>
            <a:endCxn id="10" idx="1"/>
          </p:cNvCxnSpPr>
          <p:nvPr/>
        </p:nvCxnSpPr>
        <p:spPr>
          <a:xfrm rot="5400000">
            <a:off x="3362632" y="1914750"/>
            <a:ext cx="1123879" cy="723355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857588" y="928670"/>
            <a:ext cx="52864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Vous rentrez la note de l’élève, vous faites un commentaire si vous voulez et enfin vous redéposez son fichier corrigé dans la partie « fichiers de feedback »</a:t>
            </a:r>
            <a:endParaRPr lang="fr-FR" sz="1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10" name="Ellipse 9"/>
          <p:cNvSpPr/>
          <p:nvPr/>
        </p:nvSpPr>
        <p:spPr>
          <a:xfrm rot="5400000">
            <a:off x="2500298" y="1714488"/>
            <a:ext cx="357190" cy="2500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 rot="5400000">
            <a:off x="1607323" y="964389"/>
            <a:ext cx="42862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avec flèche 12"/>
          <p:cNvCxnSpPr/>
          <p:nvPr/>
        </p:nvCxnSpPr>
        <p:spPr>
          <a:xfrm rot="10800000">
            <a:off x="2214546" y="1285860"/>
            <a:ext cx="1500198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5400000">
            <a:off x="2500299" y="1928800"/>
            <a:ext cx="3286149" cy="2714646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G:\STL St Anne\cours Rénové\TSTL\pédagogie\CBSV version définitif\formation moodle\images de présentation\Capture1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85794"/>
            <a:ext cx="8358246" cy="3075428"/>
          </a:xfrm>
          <a:prstGeom prst="rect">
            <a:avLst/>
          </a:prstGeom>
          <a:noFill/>
        </p:spPr>
      </p:pic>
      <p:pic>
        <p:nvPicPr>
          <p:cNvPr id="15362" name="Picture 2" descr="G:\STL St Anne\cours Rénové\TSTL\pédagogie\CBSV version définitif\formation moodle\images de présentation\Capture1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857628"/>
            <a:ext cx="8358246" cy="247081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500166" y="357166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UN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devoir en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ligne (du côté prof)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5715008" y="2357431"/>
            <a:ext cx="642944" cy="428627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572132" y="2786058"/>
            <a:ext cx="32147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Voilà le devoir a été noté cliquer sur valider</a:t>
            </a:r>
            <a:endParaRPr lang="fr-FR" sz="1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12" name="Ellipse 11"/>
          <p:cNvSpPr/>
          <p:nvPr/>
        </p:nvSpPr>
        <p:spPr>
          <a:xfrm rot="5400000">
            <a:off x="4786314" y="1142984"/>
            <a:ext cx="857256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57818" y="5929330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Pour finaliser cliquer sur continuer</a:t>
            </a:r>
            <a:endParaRPr lang="fr-FR" sz="1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STL St Anne\cours Rénové\TSTL\pédagogie\CBSV version définitif\formation moodle\images de présentation\Capture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714356"/>
            <a:ext cx="8496457" cy="564360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7143768" y="4857760"/>
            <a:ext cx="1500198" cy="10001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786314" y="2786058"/>
            <a:ext cx="307183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Rentrer les informations sur votre test : titre, informations complémentaires</a:t>
            </a: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Pour indiquer le délai et la date à rendre cliquer sur activer le calendrier pour choisir vos dates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4143372" y="1142984"/>
            <a:ext cx="1857388" cy="1643074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10800000">
            <a:off x="3214678" y="2500306"/>
            <a:ext cx="1500198" cy="642942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16200000" flipH="1">
            <a:off x="6929454" y="4357694"/>
            <a:ext cx="500066" cy="500066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STL St Anne\cours Rénové\TSTL\pédagogie\CBSV version définitif\formation moodle\images de présentation\Capture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6143668" cy="59822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COURS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86314" y="2786058"/>
            <a:ext cx="30718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Rentrer juste la partie note et choisir votre notation pour le reste c’est vous qui voyez.</a:t>
            </a: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 Par contre « activer l’envoi pour évaluation » doit être OUI</a:t>
            </a:r>
            <a:endParaRPr lang="fr-FR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3857620" y="1285860"/>
            <a:ext cx="1857388" cy="1428760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10800000" flipV="1">
            <a:off x="2714612" y="3857628"/>
            <a:ext cx="2071702" cy="1357322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STL St Anne\cours Rénové\TSTL\pédagogie\CBSV version définitif\formation moodle\images de présentation\Capture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8340081" cy="185738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UN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devoir en ligne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86314" y="2786058"/>
            <a:ext cx="30718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Sur votre cours de départ le devoir test apparaît, il faut maintenant ajouter le fichier du devoir (voir le PPT ajouter un fichier)</a:t>
            </a: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2500298" y="1928802"/>
            <a:ext cx="2071702" cy="1071570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 descr="G:\STL St Anne\cours Rénové\TSTL\pédagogie\CBSV version définitif\formation moodle\images de présentation\Capture9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143380"/>
            <a:ext cx="8165288" cy="2000264"/>
          </a:xfrm>
          <a:prstGeom prst="rect">
            <a:avLst/>
          </a:prstGeom>
          <a:noFill/>
        </p:spPr>
      </p:pic>
      <p:cxnSp>
        <p:nvCxnSpPr>
          <p:cNvPr id="10" name="Connecteur droit avec flèche 9"/>
          <p:cNvCxnSpPr/>
          <p:nvPr/>
        </p:nvCxnSpPr>
        <p:spPr>
          <a:xfrm rot="10800000" flipV="1">
            <a:off x="2643174" y="3929066"/>
            <a:ext cx="2500330" cy="1643074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STL St Anne\cours Rénové\TSTL\pédagogie\CBSV version définitif\formation moodle\images de présentation\Capture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8826650" cy="207170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928926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UN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devoir en ligne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214546" y="3643314"/>
            <a:ext cx="30718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Vous pouvez déplacer votre ou vos fichiers en haut en bas comme bon vous semble en cliquant sur la petite croix fléchée</a:t>
            </a: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5400000" flipH="1" flipV="1">
            <a:off x="3001158" y="2856702"/>
            <a:ext cx="1714512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3714744" y="1714488"/>
            <a:ext cx="357190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STL St Anne\cours Rénové\TSTL\pédagogie\CBSV version définitif\formation moodle\images de présentation\Capture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480599" cy="4857784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642910" y="357166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UN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devoir en ligne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72166" y="71414"/>
            <a:ext cx="30718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Lorsque vous cliquer sur votre devoir en ligne voilà ce que vous voyez si aucun devoir n’a encore été remis.</a:t>
            </a: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8001024" y="2571744"/>
            <a:ext cx="357190" cy="12144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/>
          <p:cNvCxnSpPr/>
          <p:nvPr/>
        </p:nvCxnSpPr>
        <p:spPr>
          <a:xfrm rot="5400000">
            <a:off x="7429520" y="1714488"/>
            <a:ext cx="1571636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STL St Anne\cours Rénové\TSTL\pédagogie\CBSV version définitif\formation moodle\images de présentation\Capture9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8832636" cy="400052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500166" y="357166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UN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devoir en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ligne (du côté élève)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5400000" flipH="1" flipV="1">
            <a:off x="4644232" y="4928404"/>
            <a:ext cx="714380" cy="158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4286248" y="3929066"/>
            <a:ext cx="1500198" cy="571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214546" y="5286388"/>
            <a:ext cx="52864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L’élève récupère votre fichier devoir, il le fait de manière numérique (sur ordi), il l’enregistre dans un répertoire et il clique sur remettre un devoir</a:t>
            </a: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:\STL St Anne\cours Rénové\TSTL\pédagogie\CBSV version définitif\formation moodle\images de présentation\Capture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8625791" cy="364333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500166" y="357166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UN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devoir en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ligne (du côté élève)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4214810" y="3500438"/>
            <a:ext cx="1428760" cy="500066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857488" y="3857628"/>
            <a:ext cx="1357322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786314" y="4643446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Il dépose son fichier dans le cadre</a:t>
            </a: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:\STL St Anne\cours Rénové\TSTL\pédagogie\CBSV version définitif\formation moodle\images de présentation\Capture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71546"/>
            <a:ext cx="8792282" cy="350046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500166" y="357166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AJOUTER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UN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devoir en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ligne (du côté élève)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2357422" y="4357694"/>
            <a:ext cx="2357454" cy="428628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4786314" y="4643446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rgbClr val="0000CC"/>
                </a:solidFill>
                <a:latin typeface="Comic Sans MS" pitchFamily="66" charset="0"/>
              </a:rPr>
              <a:t>Et il enregistre</a:t>
            </a:r>
          </a:p>
          <a:p>
            <a:endParaRPr lang="fr-FR" sz="14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Affichage à l'écran (4:3)</PresentationFormat>
  <Paragraphs>43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jacquelin</dc:creator>
  <cp:lastModifiedBy>jacquelin</cp:lastModifiedBy>
  <cp:revision>11</cp:revision>
  <dcterms:created xsi:type="dcterms:W3CDTF">2014-04-13T10:35:22Z</dcterms:created>
  <dcterms:modified xsi:type="dcterms:W3CDTF">2014-04-20T20:02:02Z</dcterms:modified>
</cp:coreProperties>
</file>