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3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3D55B-5C0F-4073-B2A0-834D2BF8A526}" type="datetimeFigureOut">
              <a:rPr lang="fr-FR" smtClean="0"/>
              <a:pPr/>
              <a:t>20/04/2014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7197-7E10-48B1-B4C4-414B62AFCBC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STL St Anne\cours Rénové\TSTL\pédagogie\CBSV version définitif\formation moodle\images de présentation\Capture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8001056" cy="1113941"/>
          </a:xfrm>
          <a:prstGeom prst="rect">
            <a:avLst/>
          </a:prstGeom>
          <a:noFill/>
        </p:spPr>
      </p:pic>
      <p:pic>
        <p:nvPicPr>
          <p:cNvPr id="1027" name="Picture 3" descr="G:\STL St Anne\cours Rénové\TSTL\pédagogie\CBSV version définitif\formation moodle\images de présentation\Capture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285992"/>
            <a:ext cx="5214974" cy="438254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5500694" y="1357298"/>
            <a:ext cx="3071834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572264" y="228599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Cliquer ici pour ajouter un qcm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6200000" flipV="1">
            <a:off x="7036611" y="2035959"/>
            <a:ext cx="428628" cy="7143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357950" y="4572008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Cliquer ici pour ajouter un test et cliquer sur ajouter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0800000">
            <a:off x="2357422" y="3000372"/>
            <a:ext cx="4000528" cy="200026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STL St Anne\cours Rénové\TSTL\pédagogie\CBSV version définitif\formation moodle\images de présentation\Capture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285860"/>
            <a:ext cx="8414865" cy="271464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857620" y="4643446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Cliquer ici et rentrer toutes les questions de votre qcm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4822033" y="3750471"/>
            <a:ext cx="785818" cy="71438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STL St Anne\cours Rénové\TSTL\pédagogie\CBSV version définitif\formation moodle\images de présentation\Capture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072362" cy="527962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57884" y="3357562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Plusieurs possibilités mais les deux les plus courantes  : choix multiples et vrai/faux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4071934" y="2143116"/>
            <a:ext cx="1714512" cy="135732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>
            <a:off x="3857620" y="2500306"/>
            <a:ext cx="1928826" cy="100013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:\STL St Anne\cours Rénové\TSTL\pédagogie\CBSV version définitif\formation moodle\images de présentation\Capture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7545940" cy="514353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15008" y="2500306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Taper ici votre question</a:t>
            </a: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Pour chaque question on doit répéter la même opération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4357686" y="5929330"/>
            <a:ext cx="1071570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9" idx="1"/>
          </p:cNvCxnSpPr>
          <p:nvPr/>
        </p:nvCxnSpPr>
        <p:spPr>
          <a:xfrm rot="10800000">
            <a:off x="4857752" y="2643184"/>
            <a:ext cx="857256" cy="33417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500694" y="5572140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Choisir ici le nombre de bonnes réponses  (1 ou plusieurs)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STL St Anne\cours Rénové\TSTL\pédagogie\CBSV version définitif\formation moodle\images de présentation\Capture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286676" cy="584699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86314" y="1785926"/>
            <a:ext cx="4000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Taper ici votre réponse</a:t>
            </a:r>
          </a:p>
          <a:p>
            <a:endParaRPr lang="fr-FR" sz="1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Et attribuer ici des points à la réponse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3929058" y="1928802"/>
            <a:ext cx="857256" cy="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072066" y="3357562"/>
            <a:ext cx="3500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Pour une proposition fausse on met comme note : aucun</a:t>
            </a: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Pour une proposition vraie on met comme note : 100% s’il n’y a qu’une seule réponse possible à la question, 50% si 2 réponses,33,33% si 3 réponses </a:t>
            </a:r>
            <a:r>
              <a:rPr lang="fr-FR" sz="1400" dirty="0" err="1" smtClean="0">
                <a:solidFill>
                  <a:srgbClr val="0000CC"/>
                </a:solidFill>
                <a:latin typeface="Comic Sans MS" pitchFamily="66" charset="0"/>
              </a:rPr>
              <a:t>etc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…..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3357554" y="2285992"/>
            <a:ext cx="1428760" cy="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TL St Anne\cours Rénové\TSTL\pédagogie\CBSV version définitif\formation moodle\images de présentation\Capture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521125" cy="300039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5143504" y="3000372"/>
            <a:ext cx="1714512" cy="12144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000760" y="1857364"/>
            <a:ext cx="285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Tapez ici les commentaires que vous voulez faire apparaître lors d’une bonne réponse, d’une mauvaise réponse ou d’une réponse incomplète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rot="10800000" flipV="1">
            <a:off x="4857752" y="2571744"/>
            <a:ext cx="1071570" cy="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rot="10800000" flipV="1">
            <a:off x="5786446" y="3000372"/>
            <a:ext cx="357190" cy="21431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STL St Anne\cours Rénové\TSTL\pédagogie\CBSV version définitif\formation moodle\images de présentation\Capture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720224" cy="450059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286380" y="2928934"/>
            <a:ext cx="1071570" cy="1000132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71472" y="3857628"/>
            <a:ext cx="485778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Dans un premier temps vos questions apparaissent  ici.</a:t>
            </a:r>
          </a:p>
          <a:p>
            <a:endParaRPr lang="fr-FR" sz="1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Pour les mettre dans le test 2 possibilités : </a:t>
            </a:r>
          </a:p>
          <a:p>
            <a:pPr>
              <a:buFontTx/>
              <a:buChar char="-"/>
            </a:pP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 Ou vous cochez question par question ce qui peut prendre un peu de temps surtout si vous voulez poser un nombre important de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questions.</a:t>
            </a:r>
            <a:endParaRPr lang="fr-FR" sz="1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fr-FR" sz="1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 Ou vous cliquez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sur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ajouter des questions aléatoires :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en indiquant le nombre que vous voulez, puis cliquez sur « ajouter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au test ». </a:t>
            </a:r>
            <a:r>
              <a:rPr lang="fr-FR" sz="1400" dirty="0" err="1" smtClean="0">
                <a:solidFill>
                  <a:srgbClr val="0000CC"/>
                </a:solidFill>
                <a:latin typeface="Comic Sans MS" pitchFamily="66" charset="0"/>
              </a:rPr>
              <a:t>Moodle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 se charge de prendre le nombre de questions que vous désirez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dans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la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banque de questions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mais de manière aléatoire ce qui est très pratique.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5400000" flipH="1" flipV="1">
            <a:off x="5250661" y="4750603"/>
            <a:ext cx="1285884" cy="78581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llipse 22"/>
          <p:cNvSpPr/>
          <p:nvPr/>
        </p:nvSpPr>
        <p:spPr>
          <a:xfrm>
            <a:off x="6215074" y="3929066"/>
            <a:ext cx="114300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6286512" y="2500306"/>
            <a:ext cx="57150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TL St Anne\cours Rénové\TSTL\pédagogie\CBSV version définitif\formation moodle\images de présentation\Capture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626187" cy="435771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>
            <a:endCxn id="9" idx="3"/>
          </p:cNvCxnSpPr>
          <p:nvPr/>
        </p:nvCxnSpPr>
        <p:spPr>
          <a:xfrm rot="5400000" flipH="1" flipV="1">
            <a:off x="-764926" y="2866164"/>
            <a:ext cx="3327995" cy="655199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28596" y="4857760"/>
            <a:ext cx="514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Lorsque vous cliquez sur ajouter au test les questions apparaissent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à gauche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et vous pouvez toujours les modifier si vous désirez en cliquant sur modifier en haut.</a:t>
            </a: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Ne pas oublier de paramétrer le critère en haut (note maximale…)</a:t>
            </a: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Si vous voulez modifier quelque chose plus tard il suffit de cliquer sur votre qcm et dans administration du test (bloc à gauche qui apparaît) cliquer sur modifier.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rot="5400000" flipH="1" flipV="1">
            <a:off x="5250661" y="4750603"/>
            <a:ext cx="1285884" cy="78581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142976" y="1285860"/>
            <a:ext cx="571504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57488" y="1643050"/>
            <a:ext cx="100013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STL St Anne\cours Rénové\TSTL\pédagogie\CBSV version définitif\formation moodle\images de présentation\Capture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986685" cy="442915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357422" y="21429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</a:t>
            </a:r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QCM</a:t>
            </a:r>
          </a:p>
          <a:p>
            <a:pPr algn="ctr"/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 Rem : cette partie concerne les élèves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4542409" y="4673037"/>
            <a:ext cx="2063035" cy="3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57224" y="5786454"/>
            <a:ext cx="75009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Lorsque vous 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revenez sur la plateforme </a:t>
            </a:r>
            <a:r>
              <a:rPr lang="fr-FR" sz="1400" dirty="0" err="1" smtClean="0">
                <a:solidFill>
                  <a:srgbClr val="0000CC"/>
                </a:solidFill>
                <a:latin typeface="Comic Sans MS" pitchFamily="66" charset="0"/>
              </a:rPr>
              <a:t>moodle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 et que vous cliquez sur votre qcm, il se présente de la manière suivante</a:t>
            </a: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Avec quelques indications le nombre de tentatives et surtout le temps de l’évaluation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000628" y="3214686"/>
            <a:ext cx="100013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571736" y="2000240"/>
            <a:ext cx="3643338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071538" y="442913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Cliquez sur faire le test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STL St Anne\cours Rénové\TSTL\pédagogie\CBSV version définitif\formation moodle\images de présentation\Capture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0"/>
            <a:ext cx="7946992" cy="457203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-69675" y="4141589"/>
            <a:ext cx="3286149" cy="358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57224" y="5786454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Ici le nombre de questions que vous avez mis dans votre qcm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1142976" y="1928802"/>
            <a:ext cx="100013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072066" y="585789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Ici le test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TL St Anne\cours Rénové\TSTL\pédagogie\CBSV version définitif\formation moodle\images de présentation\Capture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729244" cy="292895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5400000" flipH="1" flipV="1">
            <a:off x="5893591" y="4822053"/>
            <a:ext cx="1357346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357818" y="5500702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Quand le test est terminé cliquer sur tout envoyer et terminer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500694" y="3643314"/>
            <a:ext cx="2000264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81089"/>
            <a:ext cx="6962503" cy="3848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715008" y="857232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Entrer ici le thème de votre qcm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4071934" y="1142984"/>
            <a:ext cx="1500198" cy="42862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286512" y="2714620"/>
            <a:ext cx="22145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Vous pouvez ajouter ici des informations complémentaires sur votre qcm (ex : le temps, la difficulté la nécessité de réviser son cours avant </a:t>
            </a:r>
            <a:r>
              <a:rPr lang="fr-FR" sz="1400" dirty="0" err="1" smtClean="0">
                <a:solidFill>
                  <a:srgbClr val="0000CC"/>
                </a:solidFill>
                <a:latin typeface="Comic Sans MS" pitchFamily="66" charset="0"/>
              </a:rPr>
              <a:t>etc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…)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rot="10800000">
            <a:off x="2357422" y="3000372"/>
            <a:ext cx="3500462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429124" y="4572008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Ne pas oublier de cocher cette case pour faire apparaître les informations complémentaires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8" name="Connecteur droit avec flèche 17"/>
          <p:cNvCxnSpPr>
            <a:stCxn id="17" idx="1"/>
          </p:cNvCxnSpPr>
          <p:nvPr/>
        </p:nvCxnSpPr>
        <p:spPr>
          <a:xfrm rot="10800000">
            <a:off x="2357422" y="3929066"/>
            <a:ext cx="2071702" cy="101227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G:\STL St Anne\cours Rénové\TSTL\pédagogie\CBSV version définitif\formation moodle\images de présentation\Capture1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704850"/>
            <a:ext cx="8670925" cy="54483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5359406" y="1857364"/>
            <a:ext cx="998544" cy="50006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429388" y="2071678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Une fois le test terminé l’élève peut voir sa note et la correction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2786050" y="1428736"/>
            <a:ext cx="278608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STL St Anne\cours Rénové\TSTL\pédagogie\CBSV version définitif\formation moodle\images de présentation\Capture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519238" cy="507209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72000" y="1643050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Tout ces paramètres doivent être réglés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0800000" flipV="1">
            <a:off x="2928926" y="1928802"/>
            <a:ext cx="1643074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071934" y="4357694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Uniquement si vous voulez suivre les activités des élèves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5720" y="1500174"/>
            <a:ext cx="2571768" cy="22145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85720" y="4429132"/>
            <a:ext cx="2571768" cy="71438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>
            <a:stCxn id="17" idx="1"/>
          </p:cNvCxnSpPr>
          <p:nvPr/>
        </p:nvCxnSpPr>
        <p:spPr>
          <a:xfrm rot="10800000" flipV="1">
            <a:off x="2857488" y="4619304"/>
            <a:ext cx="1214446" cy="23845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TL St Anne\cours Rénové\TSTL\pédagogie\CBSV version définitif\formation moodle\images de présentation\Capture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8404600" cy="264320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57290" y="3714752"/>
            <a:ext cx="22145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Entrer les dates de début et de fin de votre test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5400000" flipH="1" flipV="1">
            <a:off x="3107521" y="2321711"/>
            <a:ext cx="1500198" cy="128588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500430" y="1500174"/>
            <a:ext cx="4857784" cy="714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4929190" y="2285992"/>
            <a:ext cx="2571768" cy="35719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rot="5400000" flipH="1" flipV="1">
            <a:off x="5536413" y="3250405"/>
            <a:ext cx="1071570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072066" y="3857628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Entrer la durée de votre test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STL St Anne\cours Rénové\TSTL\pédagogie\CBSV version définitif\formation moodle\images de présentation\Capture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660062" cy="50006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rot="10800000">
            <a:off x="3857620" y="3214686"/>
            <a:ext cx="2071702" cy="164307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143108" y="1428736"/>
            <a:ext cx="107157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>
            <a:stCxn id="14" idx="1"/>
          </p:cNvCxnSpPr>
          <p:nvPr/>
        </p:nvCxnSpPr>
        <p:spPr>
          <a:xfrm rot="10800000" flipV="1">
            <a:off x="3359142" y="1225434"/>
            <a:ext cx="1641486" cy="346175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000628" y="1071546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A vous de voir (moi c’est 2)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71670" y="2714620"/>
            <a:ext cx="328614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072066" y="3143248"/>
            <a:ext cx="342902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5857884" y="4786322"/>
            <a:ext cx="24288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Permet d’avoir des qcm différents . </a:t>
            </a:r>
            <a:r>
              <a:rPr lang="fr-FR" sz="1400" dirty="0" err="1" smtClean="0">
                <a:solidFill>
                  <a:srgbClr val="0000CC"/>
                </a:solidFill>
                <a:latin typeface="Comic Sans MS" pitchFamily="66" charset="0"/>
              </a:rPr>
              <a:t>Moodle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 mélange les questions, mélange les réponses dans les questions enfin c’est mieux de mettre cette option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572264" y="3929066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Permet de moins encombrer la page, 5 c’est bien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5400000" flipH="1" flipV="1">
            <a:off x="6928660" y="3785396"/>
            <a:ext cx="285752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rot="10800000">
            <a:off x="2786050" y="4500570"/>
            <a:ext cx="3143272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STL St Anne\cours Rénové\TSTL\pédagogie\CBSV version définitif\formation moodle\images de présentation\Capture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8704151" cy="228601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16" y="1500174"/>
            <a:ext cx="2143140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rot="5400000" flipH="1" flipV="1">
            <a:off x="7180281" y="4178305"/>
            <a:ext cx="1071570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000760" y="4857760"/>
            <a:ext cx="22145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Important si vous choisissez une autre option l’élève peut voir les réponses avant sa 2</a:t>
            </a:r>
            <a:r>
              <a:rPr lang="fr-FR" sz="1400" baseline="30000" dirty="0" smtClean="0">
                <a:solidFill>
                  <a:srgbClr val="0000CC"/>
                </a:solidFill>
                <a:latin typeface="Comic Sans MS" pitchFamily="66" charset="0"/>
              </a:rPr>
              <a:t>ème</a:t>
            </a:r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 tentative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STL St Anne\cours Rénové\TSTL\pédagogie\CBSV version définitif\formation moodle\images de présentation\Capture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666757" cy="478634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71736" y="1142984"/>
            <a:ext cx="785818" cy="1143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rot="10800000" flipV="1">
            <a:off x="3430580" y="1071546"/>
            <a:ext cx="1855800" cy="357190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357818" y="928671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Pas important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57818" y="185736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Comme vous le sentez ! À vous de voir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3214678" y="2000240"/>
            <a:ext cx="2143140" cy="1588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STL St Anne\cours Rénové\TSTL\pédagogie\CBSV version définitif\formation moodle\images de présentation\Capture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8436389" cy="14287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14942" y="3286124"/>
            <a:ext cx="22145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Voilà ce que vous voyez après configuration mais c’est loin d’être terminé…!</a:t>
            </a:r>
          </a:p>
          <a:p>
            <a:endParaRPr lang="fr-FR" sz="1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Il faut d’abord renseigner la banque de questions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>
            <a:off x="1928794" y="2285992"/>
            <a:ext cx="3143272" cy="1214446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STL St Anne\cours Rénové\TSTL\pédagogie\CBSV version définitif\formation moodle\images de présentation\Capture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6000792" cy="519208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928926" y="35716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mic Sans MS" pitchFamily="66" charset="0"/>
              </a:rPr>
              <a:t>AJOUTER UN QCM</a:t>
            </a:r>
            <a:endParaRPr lang="fr-FR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572264" y="292893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r>
              <a:rPr lang="fr-FR" sz="1400" dirty="0" smtClean="0">
                <a:solidFill>
                  <a:srgbClr val="0000CC"/>
                </a:solidFill>
                <a:latin typeface="Comic Sans MS" pitchFamily="66" charset="0"/>
              </a:rPr>
              <a:t>Cliquer ici et rentrer toutes les questions de votre qcm</a:t>
            </a:r>
            <a:endParaRPr lang="fr-FR" sz="14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rot="10800000" flipV="1">
            <a:off x="3000364" y="3357562"/>
            <a:ext cx="3500462" cy="2357454"/>
          </a:xfrm>
          <a:prstGeom prst="straightConnector1">
            <a:avLst/>
          </a:prstGeom>
          <a:ln w="158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636</Words>
  <Application>Microsoft Office PowerPoint</Application>
  <PresentationFormat>Affichage à l'écran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jacquelin</dc:creator>
  <cp:lastModifiedBy>jacquelin</cp:lastModifiedBy>
  <cp:revision>26</cp:revision>
  <dcterms:created xsi:type="dcterms:W3CDTF">2014-04-13T10:35:22Z</dcterms:created>
  <dcterms:modified xsi:type="dcterms:W3CDTF">2014-04-20T18:54:48Z</dcterms:modified>
</cp:coreProperties>
</file>