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2002" y="-7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TL St Anne\cours Rénové\TSTL\pédagogie\CBSV version définitif\formation moodle\images de présentation\Capture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142984"/>
            <a:ext cx="6929486" cy="494444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28662" y="5357826"/>
            <a:ext cx="128588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500562" y="2643182"/>
            <a:ext cx="38576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Les flux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rss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sont des fils d’actualités que l’on retrouve sur certains sites internet dans des domaines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variés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.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L’importer dans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moodle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permet d’apporter aux élèves une culture scientifiques littéraire ou autres sous forme de petits articles faciles à lire et en permanence réactualisés.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3214679" y="5572141"/>
            <a:ext cx="2270147" cy="11127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521338" y="5437215"/>
            <a:ext cx="2081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sur ajouter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STL St Anne\cours Rénové\TSTL\pédagogie\CBSV version définitif\formation moodle\images de présentation\Capture1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4461295" cy="285752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143108" y="1857364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500562" y="3643314"/>
            <a:ext cx="38576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Une fois un flux RSS ajouter il  appar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aît sous cette forme. IL faut maintenant le configurer en cliquant sur la petite étoile.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2643174" y="2285992"/>
            <a:ext cx="1785950" cy="171451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500034" y="714356"/>
            <a:ext cx="6786610" cy="6013176"/>
            <a:chOff x="500034" y="714356"/>
            <a:chExt cx="6786610" cy="6013176"/>
          </a:xfrm>
        </p:grpSpPr>
        <p:pic>
          <p:nvPicPr>
            <p:cNvPr id="2050" name="Picture 2" descr="G:\STL St Anne\cours Rénové\TSTL\pédagogie\CBSV version définitif\formation moodle\images de présentation\Capture114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0034" y="714356"/>
              <a:ext cx="6786610" cy="6013176"/>
            </a:xfrm>
            <a:prstGeom prst="rect">
              <a:avLst/>
            </a:prstGeom>
            <a:noFill/>
          </p:spPr>
        </p:pic>
        <p:sp>
          <p:nvSpPr>
            <p:cNvPr id="8" name="Rectangle 7"/>
            <p:cNvSpPr/>
            <p:nvPr/>
          </p:nvSpPr>
          <p:spPr>
            <a:xfrm>
              <a:off x="2746350" y="2224072"/>
              <a:ext cx="2555910" cy="7032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600298" y="1639863"/>
            <a:ext cx="57150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105546" y="2004993"/>
            <a:ext cx="24828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Si c’est la première fois que vous rajouter un flux RSS cette partie est vide. Il faut alors cliquer sur « ajouter/modifier des flux RSS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4243384" y="2589201"/>
            <a:ext cx="1789137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156208" y="1019142"/>
            <a:ext cx="38576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pouvez configurer ici le nombre d’articles que vous voulez voir apparaître dans le bloc.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rot="10800000" flipV="1">
            <a:off x="3257532" y="1493810"/>
            <a:ext cx="1825650" cy="401643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119695" y="4816494"/>
            <a:ext cx="24828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Configurer ici la position soit à gauche soit à droite du bloc. Par expérience à droite c’est mieux c’est plus dégagé.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rot="10800000">
            <a:off x="2673326" y="5546754"/>
            <a:ext cx="2117753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G:\STL St Anne\cours Rénové\TSTL\pédagogie\CBSV version définitif\formation moodle\images de présentation\Capture1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544" y="3684591"/>
            <a:ext cx="8239848" cy="1022364"/>
          </a:xfrm>
          <a:prstGeom prst="rect">
            <a:avLst/>
          </a:prstGeom>
          <a:noFill/>
        </p:spPr>
      </p:pic>
      <p:pic>
        <p:nvPicPr>
          <p:cNvPr id="4098" name="Picture 2" descr="G:\STL St Anne\cours Rénové\TSTL\pédagogie\CBSV version définitif\formation moodle\images de présentation\Capture1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161" y="946116"/>
            <a:ext cx="5164051" cy="167959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001941" y="1384272"/>
            <a:ext cx="657235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288111" y="873090"/>
            <a:ext cx="2482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Un flux est reconnaissable par cette icône, il suffit de cliquer dessus et l’adresse  du flux apparaît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rot="10800000" flipV="1">
            <a:off x="3695689" y="1431902"/>
            <a:ext cx="2665447" cy="171447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>
            <a:off x="4572002" y="2224071"/>
            <a:ext cx="2300318" cy="1497035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STL St Anne\cours Rénové\TSTL\pédagogie\CBSV version définitif\formation moodle\images de présentation\Capture1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031" y="763551"/>
            <a:ext cx="8359184" cy="401643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667389" y="3757617"/>
            <a:ext cx="1277955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229234" y="4962546"/>
            <a:ext cx="24828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Si la liste est vide vous cliquez sur « ajouter un flux » et au fur et à mesure que vous rajoutez un flux, il apparaîtra dans cette liste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>
            <a:endCxn id="6" idx="4"/>
          </p:cNvCxnSpPr>
          <p:nvPr/>
        </p:nvCxnSpPr>
        <p:spPr>
          <a:xfrm rot="5400000" flipH="1" flipV="1">
            <a:off x="5944807" y="4600989"/>
            <a:ext cx="704866" cy="1825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STL St Anne\cours Rénové\TSTL\pédagogie\CBSV version définitif\formation moodle\images de présentation\Capture1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031" y="1019142"/>
            <a:ext cx="8514588" cy="277498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563785" y="1384272"/>
            <a:ext cx="5915106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229234" y="4962546"/>
            <a:ext cx="2482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Copier l’adresse de votre flux ici et cliquer sur « ajouter un flux »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>
            <a:endCxn id="6" idx="4"/>
          </p:cNvCxnSpPr>
          <p:nvPr/>
        </p:nvCxnSpPr>
        <p:spPr>
          <a:xfrm rot="16200000" flipV="1">
            <a:off x="4256082" y="3149595"/>
            <a:ext cx="2749591" cy="21907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STL St Anne\cours Rénové\TSTL\pédagogie\CBSV version définitif\formation moodle\images de présentation\Capture1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622" y="971662"/>
            <a:ext cx="5549976" cy="588633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855889" y="1968480"/>
            <a:ext cx="3578274" cy="14970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229234" y="4962546"/>
            <a:ext cx="24828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Votre flux apparaît maintenant dans cette boîte, vous en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chloisissez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un et vous cliquez sur enregistrer. Ne pas oublier de configurer la position des blocs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>
            <a:endCxn id="6" idx="4"/>
          </p:cNvCxnSpPr>
          <p:nvPr/>
        </p:nvCxnSpPr>
        <p:spPr>
          <a:xfrm rot="16200000" flipV="1">
            <a:off x="4645026" y="3465513"/>
            <a:ext cx="1095390" cy="109539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STL St Anne\cours Rénové\TSTL\pédagogie\CBSV version définitif\formation moodle\images de présentation\Capture1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647" y="1055655"/>
            <a:ext cx="3541761" cy="521345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FLUX RSS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813442" y="3757617"/>
            <a:ext cx="24828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Et voilà le résultat. Votre flux apparaît sur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moodle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sous forme de petits articles sur lesquels vous pouvez cliquer.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rot="10800000">
            <a:off x="4170358" y="3867157"/>
            <a:ext cx="1570059" cy="693747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Affichage à l'écran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jacquelin</dc:creator>
  <cp:lastModifiedBy>jacquelin</cp:lastModifiedBy>
  <cp:revision>19</cp:revision>
  <dcterms:created xsi:type="dcterms:W3CDTF">2014-04-13T10:35:22Z</dcterms:created>
  <dcterms:modified xsi:type="dcterms:W3CDTF">2014-04-22T19:20:17Z</dcterms:modified>
</cp:coreProperties>
</file>