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2002" y="-7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674" y="2990844"/>
            <a:ext cx="4713307" cy="2628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G:\STL St Anne\cours Rénové\TSTL\pédagogie\CBSV version définitif\formation moodle\images de présentation\Capture1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161" y="1019142"/>
            <a:ext cx="4363663" cy="146052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162141" y="357166"/>
            <a:ext cx="55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BLOC ACHEVEMENT DE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367071" y="4086234"/>
            <a:ext cx="65723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776930" y="1822428"/>
            <a:ext cx="2774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ici puis sur achèvement de cours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V="1">
            <a:off x="2527274" y="2004993"/>
            <a:ext cx="3140116" cy="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 flipV="1">
            <a:off x="3951280" y="4305312"/>
            <a:ext cx="2081241" cy="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105546" y="3976695"/>
            <a:ext cx="2774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ici pour configurer le bloc à droite ou à gauche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TL St Anne\cours Rénové\TSTL\pédagogie\CBSV version définitif\formation moodle\images de présentation\Captur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648" y="873090"/>
            <a:ext cx="2008215" cy="568421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162141" y="357166"/>
            <a:ext cx="55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BLOC ACHEVEMENT DE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93726" y="2333609"/>
            <a:ext cx="1898676" cy="3175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813442" y="2114532"/>
            <a:ext cx="2774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Dans le bloc administration cliquer sur achèvement de cours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V="1">
            <a:off x="2673324" y="2516175"/>
            <a:ext cx="3140116" cy="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18" y="1019142"/>
            <a:ext cx="8469510" cy="438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162141" y="357166"/>
            <a:ext cx="55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BLOC ACHEVEMENT DE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701622" y="1895454"/>
            <a:ext cx="3286170" cy="3175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922981" y="2443149"/>
            <a:ext cx="27749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Configurer uniquement ici. Vous cochez toutes les activités que vous voulez suivre.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4024306" y="2114533"/>
            <a:ext cx="1789135" cy="401643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161" y="1274733"/>
            <a:ext cx="3565007" cy="408945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162141" y="357166"/>
            <a:ext cx="55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BLOC ACHEVEMENT DE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22981" y="2443149"/>
            <a:ext cx="27749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pouvez suivre maintenant les activités de vos élèves en cliquant sur « consulter le rapport du cours »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V="1">
            <a:off x="4133844" y="2516176"/>
            <a:ext cx="1679598" cy="1350979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STL St Anne\cours Rénové\TSTL\pédagogie\CBSV version définitif\formation moodle\images de présentation\Capture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2275" y="841375"/>
            <a:ext cx="8297863" cy="517366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162141" y="357166"/>
            <a:ext cx="55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BLOC ACHEVEMENT DE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33525" y="6167475"/>
            <a:ext cx="6316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pouvez suivre avec ce tableau toutes les activités de tous les élèves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V="1">
            <a:off x="4133844" y="2516176"/>
            <a:ext cx="1679598" cy="1350979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Affichage à l'écran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25</cp:revision>
  <dcterms:created xsi:type="dcterms:W3CDTF">2014-04-13T10:35:22Z</dcterms:created>
  <dcterms:modified xsi:type="dcterms:W3CDTF">2014-04-22T20:10:27Z</dcterms:modified>
</cp:coreProperties>
</file>