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3" d="100"/>
          <a:sy n="63" d="100"/>
        </p:scale>
        <p:origin x="-2002" y="-71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22/04/2014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22/04/2014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22/04/2014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22/04/2014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22/04/2014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22/04/2014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22/04/2014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22/04/2014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22/04/2014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22/04/2014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22/04/2014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3D55B-5C0F-4073-B2A0-834D2BF8A526}" type="datetimeFigureOut">
              <a:rPr lang="fr-FR" smtClean="0"/>
              <a:pPr/>
              <a:t>22/04/2014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G:\STL St Anne\cours Rénové\TSTL\pédagogie\CBSV version définitif\formation moodle\images de présentation\Capture12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9979" y="2917818"/>
            <a:ext cx="6774040" cy="3760839"/>
          </a:xfrm>
          <a:prstGeom prst="rect">
            <a:avLst/>
          </a:prstGeom>
          <a:noFill/>
        </p:spPr>
      </p:pic>
      <p:pic>
        <p:nvPicPr>
          <p:cNvPr id="2" name="Picture 2" descr="G:\STL St Anne\cours Rénové\TSTL\pédagogie\CBSV version définitif\formation moodle\images de présentation\Capture12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4647" y="1019142"/>
            <a:ext cx="8262375" cy="1204929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928926" y="357166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LIEN HTML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5229233" y="1457298"/>
            <a:ext cx="3176631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6470676" y="2370123"/>
            <a:ext cx="13509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Cliquer ici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10" name="Connecteur droit avec flèche 9"/>
          <p:cNvCxnSpPr/>
          <p:nvPr/>
        </p:nvCxnSpPr>
        <p:spPr>
          <a:xfrm rot="5400000" flipH="1" flipV="1">
            <a:off x="6708807" y="2169304"/>
            <a:ext cx="254794" cy="793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5557851" y="4524390"/>
            <a:ext cx="208124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Dans la liste  cliquer sur URL puis sur ajouter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14" name="Connecteur droit avec flèche 13"/>
          <p:cNvCxnSpPr/>
          <p:nvPr/>
        </p:nvCxnSpPr>
        <p:spPr>
          <a:xfrm rot="10800000" flipV="1">
            <a:off x="2271681" y="4961748"/>
            <a:ext cx="3213144" cy="511979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STL St Anne\cours Rénové\TSTL\pédagogie\CBSV version définitif\formation moodle\images de présentation\Capture1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6492" y="800064"/>
            <a:ext cx="8506756" cy="5111820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928926" y="357166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LIEN HTML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687473" y="3100383"/>
            <a:ext cx="5367411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7200936" y="1055655"/>
            <a:ext cx="13509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Un titre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10" name="Connecteur droit avec flèche 9"/>
          <p:cNvCxnSpPr/>
          <p:nvPr/>
        </p:nvCxnSpPr>
        <p:spPr>
          <a:xfrm rot="10800000">
            <a:off x="5959498" y="1238220"/>
            <a:ext cx="1022361" cy="1588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4425948" y="4049721"/>
            <a:ext cx="2628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Copier ici votre lien internet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14" name="Connecteur droit avec flèche 13"/>
          <p:cNvCxnSpPr/>
          <p:nvPr/>
        </p:nvCxnSpPr>
        <p:spPr>
          <a:xfrm rot="10800000">
            <a:off x="3184506" y="3684591"/>
            <a:ext cx="1168418" cy="511182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5338773" y="1749402"/>
            <a:ext cx="33226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 description de votre lien que vous pouvez ou pas faire apparaitre en cliquant sur la case « afficher la description3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17" name="Connecteur droit avec flèche 16"/>
          <p:cNvCxnSpPr/>
          <p:nvPr/>
        </p:nvCxnSpPr>
        <p:spPr>
          <a:xfrm rot="10800000">
            <a:off x="2162142" y="2479663"/>
            <a:ext cx="3140116" cy="38101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3695688" y="4451364"/>
            <a:ext cx="47101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Comme pour un fichier vous devez configurer l’apparence (important) et restreindre la disponibilité ainsi que achèvement d’activité si vous voulez suivre vos élèves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20" name="Connecteur droit avec flèche 19"/>
          <p:cNvCxnSpPr/>
          <p:nvPr/>
        </p:nvCxnSpPr>
        <p:spPr>
          <a:xfrm rot="10800000">
            <a:off x="2308194" y="4268799"/>
            <a:ext cx="1168418" cy="511182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:\STL St Anne\cours Rénové\TSTL\pédagogie\CBSV version définitif\formation moodle\images de présentation\Capture12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9056" y="836577"/>
            <a:ext cx="7994735" cy="5696028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928926" y="357166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LIEN HTML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2344707" y="4086234"/>
            <a:ext cx="2190780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2381220" y="1165194"/>
            <a:ext cx="13509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Un titre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740416" y="4889520"/>
            <a:ext cx="2628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C’est mieux !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2454246" y="1749402"/>
            <a:ext cx="41624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 description de votre lien que vous pouvez ou pas faire apparaitre en cliquant sur la case « afficher la description3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20" name="Connecteur droit avec flèche 19"/>
          <p:cNvCxnSpPr/>
          <p:nvPr/>
        </p:nvCxnSpPr>
        <p:spPr>
          <a:xfrm rot="10800000">
            <a:off x="4425948" y="4451364"/>
            <a:ext cx="1168418" cy="511182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llipse 14"/>
          <p:cNvSpPr/>
          <p:nvPr/>
        </p:nvSpPr>
        <p:spPr>
          <a:xfrm>
            <a:off x="2162142" y="2406636"/>
            <a:ext cx="401643" cy="3651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3768714" y="2698740"/>
            <a:ext cx="2628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Cocher cette case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21" name="Connecteur droit avec flèche 20"/>
          <p:cNvCxnSpPr>
            <a:stCxn id="18" idx="1"/>
          </p:cNvCxnSpPr>
          <p:nvPr/>
        </p:nvCxnSpPr>
        <p:spPr>
          <a:xfrm rot="10800000">
            <a:off x="2600298" y="2625715"/>
            <a:ext cx="1168416" cy="226915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G:\STL St Anne\cours Rénové\TSTL\pédagogie\CBSV version définitif\formation moodle\images de présentation\Capture12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9979" y="800064"/>
            <a:ext cx="8822699" cy="5111820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928926" y="357166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LIEN HTML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482544" y="3282948"/>
            <a:ext cx="2190780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6324624" y="4195773"/>
            <a:ext cx="2628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Indiquer la condition ici : c’est un exemple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20" name="Connecteur droit avec flèche 19"/>
          <p:cNvCxnSpPr/>
          <p:nvPr/>
        </p:nvCxnSpPr>
        <p:spPr>
          <a:xfrm rot="10800000">
            <a:off x="4572001" y="3611565"/>
            <a:ext cx="1716111" cy="730260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/>
          <p:cNvSpPr/>
          <p:nvPr/>
        </p:nvSpPr>
        <p:spPr>
          <a:xfrm>
            <a:off x="1504908" y="4779981"/>
            <a:ext cx="6170697" cy="83979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2544" y="1238220"/>
            <a:ext cx="8507530" cy="791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ZoneTexte 4"/>
          <p:cNvSpPr txBox="1"/>
          <p:nvPr/>
        </p:nvSpPr>
        <p:spPr>
          <a:xfrm>
            <a:off x="2928926" y="357166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LIEN HTML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555570" y="1566837"/>
            <a:ext cx="2190780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3805227" y="2771766"/>
            <a:ext cx="26289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Et voilà votre lien apparaît dans votre cours sous </a:t>
            </a:r>
            <a:r>
              <a:rPr lang="fr-FR" sz="1400" dirty="0" err="1" smtClean="0">
                <a:solidFill>
                  <a:srgbClr val="0000CC"/>
                </a:solidFill>
                <a:latin typeface="Comic Sans MS" pitchFamily="66" charset="0"/>
              </a:rPr>
              <a:t>moodle</a:t>
            </a:r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, il suffit de cliquer dessus.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20" name="Connecteur droit avec flèche 19"/>
          <p:cNvCxnSpPr/>
          <p:nvPr/>
        </p:nvCxnSpPr>
        <p:spPr>
          <a:xfrm rot="10800000">
            <a:off x="2016090" y="2151045"/>
            <a:ext cx="1716111" cy="730260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</Words>
  <Application>Microsoft Office PowerPoint</Application>
  <PresentationFormat>Affichage à l'écran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Diapositive 1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jacquelin</dc:creator>
  <cp:lastModifiedBy>jacquelin</cp:lastModifiedBy>
  <cp:revision>22</cp:revision>
  <dcterms:created xsi:type="dcterms:W3CDTF">2014-04-13T10:35:22Z</dcterms:created>
  <dcterms:modified xsi:type="dcterms:W3CDTF">2014-04-22T19:43:40Z</dcterms:modified>
</cp:coreProperties>
</file>